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72" r:id="rId3"/>
    <p:sldId id="273" r:id="rId4"/>
    <p:sldId id="276" r:id="rId5"/>
    <p:sldId id="274" r:id="rId6"/>
    <p:sldId id="275" r:id="rId7"/>
    <p:sldId id="258" r:id="rId8"/>
    <p:sldId id="279" r:id="rId9"/>
    <p:sldId id="280" r:id="rId10"/>
    <p:sldId id="259" r:id="rId11"/>
    <p:sldId id="260" r:id="rId12"/>
    <p:sldId id="262" r:id="rId13"/>
    <p:sldId id="263" r:id="rId14"/>
    <p:sldId id="261" r:id="rId15"/>
    <p:sldId id="281" r:id="rId16"/>
    <p:sldId id="282" r:id="rId17"/>
    <p:sldId id="283" r:id="rId18"/>
    <p:sldId id="284" r:id="rId19"/>
    <p:sldId id="285" r:id="rId20"/>
    <p:sldId id="265" r:id="rId21"/>
    <p:sldId id="266" r:id="rId22"/>
    <p:sldId id="267" r:id="rId23"/>
    <p:sldId id="269" r:id="rId24"/>
    <p:sldId id="277" r:id="rId25"/>
    <p:sldId id="278" r:id="rId26"/>
    <p:sldId id="27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34" autoAdjust="0"/>
  </p:normalViewPr>
  <p:slideViewPr>
    <p:cSldViewPr snapToGrid="0" snapToObjects="1">
      <p:cViewPr>
        <p:scale>
          <a:sx n="90" d="100"/>
          <a:sy n="90" d="100"/>
        </p:scale>
        <p:origin x="-73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2012</c:v>
                </c:pt>
              </c:strCache>
            </c:strRef>
          </c:tx>
          <c:invertIfNegative val="0"/>
          <c:cat>
            <c:strRef>
              <c:f>Sheet1!$A$2:$A$7</c:f>
              <c:strCache>
                <c:ptCount val="6"/>
                <c:pt idx="0">
                  <c:v>Metadata Librarian</c:v>
                </c:pt>
                <c:pt idx="1">
                  <c:v>Collections Manager</c:v>
                </c:pt>
                <c:pt idx="2">
                  <c:v>Digital Archivist</c:v>
                </c:pt>
                <c:pt idx="3">
                  <c:v>Heritage Protocol/University Archivist</c:v>
                </c:pt>
                <c:pt idx="4">
                  <c:v>Manuscripts Archivist</c:v>
                </c:pt>
                <c:pt idx="5">
                  <c:v>Associate Dean</c:v>
                </c:pt>
              </c:strCache>
            </c:strRef>
          </c:cat>
          <c:val>
            <c:numRef>
              <c:f>Sheet1!$B$2:$B$7</c:f>
              <c:numCache>
                <c:formatCode>General</c:formatCode>
                <c:ptCount val="6"/>
                <c:pt idx="0">
                  <c:v>12</c:v>
                </c:pt>
                <c:pt idx="1">
                  <c:v>12</c:v>
                </c:pt>
                <c:pt idx="2">
                  <c:v>4</c:v>
                </c:pt>
                <c:pt idx="3">
                  <c:v>12</c:v>
                </c:pt>
                <c:pt idx="4">
                  <c:v>12</c:v>
                </c:pt>
                <c:pt idx="5">
                  <c:v>12</c:v>
                </c:pt>
              </c:numCache>
            </c:numRef>
          </c:val>
        </c:ser>
        <c:ser>
          <c:idx val="1"/>
          <c:order val="1"/>
          <c:tx>
            <c:strRef>
              <c:f>Sheet1!$C$1</c:f>
              <c:strCache>
                <c:ptCount val="1"/>
                <c:pt idx="0">
                  <c:v>2013</c:v>
                </c:pt>
              </c:strCache>
            </c:strRef>
          </c:tx>
          <c:invertIfNegative val="0"/>
          <c:cat>
            <c:strRef>
              <c:f>Sheet1!$A$2:$A$7</c:f>
              <c:strCache>
                <c:ptCount val="6"/>
                <c:pt idx="0">
                  <c:v>Metadata Librarian</c:v>
                </c:pt>
                <c:pt idx="1">
                  <c:v>Collections Manager</c:v>
                </c:pt>
                <c:pt idx="2">
                  <c:v>Digital Archivist</c:v>
                </c:pt>
                <c:pt idx="3">
                  <c:v>Heritage Protocol/University Archivist</c:v>
                </c:pt>
                <c:pt idx="4">
                  <c:v>Manuscripts Archivist</c:v>
                </c:pt>
                <c:pt idx="5">
                  <c:v>Associate Dean</c:v>
                </c:pt>
              </c:strCache>
            </c:strRef>
          </c:cat>
          <c:val>
            <c:numRef>
              <c:f>Sheet1!$C$2:$C$7</c:f>
              <c:numCache>
                <c:formatCode>General</c:formatCode>
                <c:ptCount val="6"/>
                <c:pt idx="0">
                  <c:v>11</c:v>
                </c:pt>
                <c:pt idx="1">
                  <c:v>5</c:v>
                </c:pt>
                <c:pt idx="2">
                  <c:v>12</c:v>
                </c:pt>
                <c:pt idx="3">
                  <c:v>6</c:v>
                </c:pt>
                <c:pt idx="4">
                  <c:v>12</c:v>
                </c:pt>
                <c:pt idx="5">
                  <c:v>12</c:v>
                </c:pt>
              </c:numCache>
            </c:numRef>
          </c:val>
        </c:ser>
        <c:ser>
          <c:idx val="2"/>
          <c:order val="2"/>
          <c:tx>
            <c:strRef>
              <c:f>Sheet1!$D$1</c:f>
              <c:strCache>
                <c:ptCount val="1"/>
                <c:pt idx="0">
                  <c:v>2014</c:v>
                </c:pt>
              </c:strCache>
            </c:strRef>
          </c:tx>
          <c:invertIfNegative val="0"/>
          <c:cat>
            <c:strRef>
              <c:f>Sheet1!$A$2:$A$7</c:f>
              <c:strCache>
                <c:ptCount val="6"/>
                <c:pt idx="0">
                  <c:v>Metadata Librarian</c:v>
                </c:pt>
                <c:pt idx="1">
                  <c:v>Collections Manager</c:v>
                </c:pt>
                <c:pt idx="2">
                  <c:v>Digital Archivist</c:v>
                </c:pt>
                <c:pt idx="3">
                  <c:v>Heritage Protocol/University Archivist</c:v>
                </c:pt>
                <c:pt idx="4">
                  <c:v>Manuscripts Archivist</c:v>
                </c:pt>
                <c:pt idx="5">
                  <c:v>Associate Dean</c:v>
                </c:pt>
              </c:strCache>
            </c:strRef>
          </c:cat>
          <c:val>
            <c:numRef>
              <c:f>Sheet1!$D$2:$D$7</c:f>
              <c:numCache>
                <c:formatCode>General</c:formatCode>
                <c:ptCount val="6"/>
                <c:pt idx="0">
                  <c:v>3</c:v>
                </c:pt>
                <c:pt idx="1">
                  <c:v>7</c:v>
                </c:pt>
                <c:pt idx="2">
                  <c:v>12</c:v>
                </c:pt>
                <c:pt idx="3">
                  <c:v>12</c:v>
                </c:pt>
                <c:pt idx="4">
                  <c:v>12</c:v>
                </c:pt>
                <c:pt idx="5">
                  <c:v>12</c:v>
                </c:pt>
              </c:numCache>
            </c:numRef>
          </c:val>
        </c:ser>
        <c:ser>
          <c:idx val="3"/>
          <c:order val="3"/>
          <c:tx>
            <c:strRef>
              <c:f>Sheet1!$E$1</c:f>
              <c:strCache>
                <c:ptCount val="1"/>
                <c:pt idx="0">
                  <c:v>2015</c:v>
                </c:pt>
              </c:strCache>
            </c:strRef>
          </c:tx>
          <c:invertIfNegative val="0"/>
          <c:cat>
            <c:strRef>
              <c:f>Sheet1!$A$2:$A$7</c:f>
              <c:strCache>
                <c:ptCount val="6"/>
                <c:pt idx="0">
                  <c:v>Metadata Librarian</c:v>
                </c:pt>
                <c:pt idx="1">
                  <c:v>Collections Manager</c:v>
                </c:pt>
                <c:pt idx="2">
                  <c:v>Digital Archivist</c:v>
                </c:pt>
                <c:pt idx="3">
                  <c:v>Heritage Protocol/University Archivist</c:v>
                </c:pt>
                <c:pt idx="4">
                  <c:v>Manuscripts Archivist</c:v>
                </c:pt>
                <c:pt idx="5">
                  <c:v>Associate Dean</c:v>
                </c:pt>
              </c:strCache>
            </c:strRef>
          </c:cat>
          <c:val>
            <c:numRef>
              <c:f>Sheet1!$E$2:$E$7</c:f>
              <c:numCache>
                <c:formatCode>General</c:formatCode>
                <c:ptCount val="6"/>
                <c:pt idx="0">
                  <c:v>12</c:v>
                </c:pt>
                <c:pt idx="1">
                  <c:v>12</c:v>
                </c:pt>
                <c:pt idx="2">
                  <c:v>12</c:v>
                </c:pt>
                <c:pt idx="3">
                  <c:v>12</c:v>
                </c:pt>
                <c:pt idx="4">
                  <c:v>7</c:v>
                </c:pt>
                <c:pt idx="5">
                  <c:v>12</c:v>
                </c:pt>
              </c:numCache>
            </c:numRef>
          </c:val>
        </c:ser>
        <c:dLbls>
          <c:showLegendKey val="0"/>
          <c:showVal val="0"/>
          <c:showCatName val="0"/>
          <c:showSerName val="0"/>
          <c:showPercent val="0"/>
          <c:showBubbleSize val="0"/>
        </c:dLbls>
        <c:gapWidth val="150"/>
        <c:axId val="85566592"/>
        <c:axId val="85568128"/>
      </c:barChart>
      <c:catAx>
        <c:axId val="85566592"/>
        <c:scaling>
          <c:orientation val="minMax"/>
        </c:scaling>
        <c:delete val="0"/>
        <c:axPos val="l"/>
        <c:majorTickMark val="out"/>
        <c:minorTickMark val="none"/>
        <c:tickLblPos val="nextTo"/>
        <c:crossAx val="85568128"/>
        <c:crosses val="autoZero"/>
        <c:auto val="1"/>
        <c:lblAlgn val="ctr"/>
        <c:lblOffset val="100"/>
        <c:noMultiLvlLbl val="0"/>
      </c:catAx>
      <c:valAx>
        <c:axId val="85568128"/>
        <c:scaling>
          <c:orientation val="minMax"/>
        </c:scaling>
        <c:delete val="0"/>
        <c:axPos val="b"/>
        <c:majorGridlines/>
        <c:numFmt formatCode="General" sourceLinked="1"/>
        <c:majorTickMark val="out"/>
        <c:minorTickMark val="none"/>
        <c:tickLblPos val="nextTo"/>
        <c:crossAx val="85566592"/>
        <c:crosses val="autoZero"/>
        <c:crossBetween val="between"/>
      </c:valAx>
    </c:plotArea>
    <c:legend>
      <c:legendPos val="r"/>
      <c:layout>
        <c:manualLayout>
          <c:xMode val="edge"/>
          <c:yMode val="edge"/>
          <c:x val="0.85657765688072895"/>
          <c:y val="0.34630031747659201"/>
          <c:w val="0.12085410418381699"/>
          <c:h val="0.3073993650468159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Items Without Record</c:v>
                </c:pt>
              </c:strCache>
            </c:strRef>
          </c:tx>
          <c:invertIfNegative val="0"/>
          <c:cat>
            <c:strRef>
              <c:f>Sheet1!$A$2:$A$5</c:f>
              <c:strCache>
                <c:ptCount val="4"/>
                <c:pt idx="0">
                  <c:v>Library Catalog</c:v>
                </c:pt>
                <c:pt idx="1">
                  <c:v>Archives Florida</c:v>
                </c:pt>
                <c:pt idx="2">
                  <c:v>DigiTool</c:v>
                </c:pt>
                <c:pt idx="3">
                  <c:v>Archon</c:v>
                </c:pt>
              </c:strCache>
            </c:strRef>
          </c:cat>
          <c:val>
            <c:numRef>
              <c:f>Sheet1!$B$2:$B$5</c:f>
              <c:numCache>
                <c:formatCode>General</c:formatCode>
                <c:ptCount val="4"/>
                <c:pt idx="0">
                  <c:v>361</c:v>
                </c:pt>
                <c:pt idx="1">
                  <c:v>733</c:v>
                </c:pt>
                <c:pt idx="2">
                  <c:v>1155</c:v>
                </c:pt>
                <c:pt idx="3">
                  <c:v>218</c:v>
                </c:pt>
              </c:numCache>
            </c:numRef>
          </c:val>
        </c:ser>
        <c:ser>
          <c:idx val="1"/>
          <c:order val="1"/>
          <c:tx>
            <c:strRef>
              <c:f>Sheet1!$C$1</c:f>
              <c:strCache>
                <c:ptCount val="1"/>
                <c:pt idx="0">
                  <c:v>Items With Record only </c:v>
                </c:pt>
              </c:strCache>
            </c:strRef>
          </c:tx>
          <c:invertIfNegative val="0"/>
          <c:cat>
            <c:strRef>
              <c:f>Sheet1!$A$2:$A$5</c:f>
              <c:strCache>
                <c:ptCount val="4"/>
                <c:pt idx="0">
                  <c:v>Library Catalog</c:v>
                </c:pt>
                <c:pt idx="1">
                  <c:v>Archives Florida</c:v>
                </c:pt>
                <c:pt idx="2">
                  <c:v>DigiTool</c:v>
                </c:pt>
                <c:pt idx="3">
                  <c:v>Archon</c:v>
                </c:pt>
              </c:strCache>
            </c:strRef>
          </c:cat>
          <c:val>
            <c:numRef>
              <c:f>Sheet1!$C$2:$C$5</c:f>
              <c:numCache>
                <c:formatCode>General</c:formatCode>
                <c:ptCount val="4"/>
                <c:pt idx="0">
                  <c:v>411</c:v>
                </c:pt>
                <c:pt idx="1">
                  <c:v>17</c:v>
                </c:pt>
                <c:pt idx="2">
                  <c:v>21</c:v>
                </c:pt>
                <c:pt idx="3">
                  <c:v>860</c:v>
                </c:pt>
              </c:numCache>
            </c:numRef>
          </c:val>
        </c:ser>
        <c:ser>
          <c:idx val="2"/>
          <c:order val="2"/>
          <c:tx>
            <c:strRef>
              <c:f>Sheet1!$D$1</c:f>
              <c:strCache>
                <c:ptCount val="1"/>
                <c:pt idx="0">
                  <c:v>Items with Record + Supp</c:v>
                </c:pt>
              </c:strCache>
            </c:strRef>
          </c:tx>
          <c:invertIfNegative val="0"/>
          <c:cat>
            <c:strRef>
              <c:f>Sheet1!$A$2:$A$5</c:f>
              <c:strCache>
                <c:ptCount val="4"/>
                <c:pt idx="0">
                  <c:v>Library Catalog</c:v>
                </c:pt>
                <c:pt idx="1">
                  <c:v>Archives Florida</c:v>
                </c:pt>
                <c:pt idx="2">
                  <c:v>DigiTool</c:v>
                </c:pt>
                <c:pt idx="3">
                  <c:v>Archon</c:v>
                </c:pt>
              </c:strCache>
            </c:strRef>
          </c:cat>
          <c:val>
            <c:numRef>
              <c:f>Sheet1!$D$2:$D$5</c:f>
              <c:numCache>
                <c:formatCode>General</c:formatCode>
                <c:ptCount val="4"/>
                <c:pt idx="0">
                  <c:v>404</c:v>
                </c:pt>
                <c:pt idx="1">
                  <c:v>426</c:v>
                </c:pt>
                <c:pt idx="2">
                  <c:v>0</c:v>
                </c:pt>
                <c:pt idx="3">
                  <c:v>98</c:v>
                </c:pt>
              </c:numCache>
            </c:numRef>
          </c:val>
        </c:ser>
        <c:dLbls>
          <c:showLegendKey val="0"/>
          <c:showVal val="0"/>
          <c:showCatName val="0"/>
          <c:showSerName val="0"/>
          <c:showPercent val="0"/>
          <c:showBubbleSize val="0"/>
        </c:dLbls>
        <c:gapWidth val="150"/>
        <c:axId val="99492224"/>
        <c:axId val="99493760"/>
      </c:barChart>
      <c:catAx>
        <c:axId val="99492224"/>
        <c:scaling>
          <c:orientation val="minMax"/>
        </c:scaling>
        <c:delete val="0"/>
        <c:axPos val="l"/>
        <c:majorTickMark val="out"/>
        <c:minorTickMark val="none"/>
        <c:tickLblPos val="nextTo"/>
        <c:crossAx val="99493760"/>
        <c:crosses val="autoZero"/>
        <c:auto val="1"/>
        <c:lblAlgn val="ctr"/>
        <c:lblOffset val="100"/>
        <c:noMultiLvlLbl val="0"/>
      </c:catAx>
      <c:valAx>
        <c:axId val="99493760"/>
        <c:scaling>
          <c:orientation val="minMax"/>
        </c:scaling>
        <c:delete val="0"/>
        <c:axPos val="b"/>
        <c:majorGridlines/>
        <c:numFmt formatCode="General" sourceLinked="1"/>
        <c:majorTickMark val="out"/>
        <c:minorTickMark val="none"/>
        <c:tickLblPos val="nextTo"/>
        <c:crossAx val="994922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Items Without Record</c:v>
                </c:pt>
              </c:strCache>
            </c:strRef>
          </c:tx>
          <c:invertIfNegative val="0"/>
          <c:cat>
            <c:strRef>
              <c:f>Sheet1!$A$2:$A$5</c:f>
              <c:strCache>
                <c:ptCount val="4"/>
                <c:pt idx="0">
                  <c:v>Library Catalog</c:v>
                </c:pt>
                <c:pt idx="1">
                  <c:v>Archives Florida</c:v>
                </c:pt>
                <c:pt idx="2">
                  <c:v>DigiTool</c:v>
                </c:pt>
                <c:pt idx="3">
                  <c:v>Archon</c:v>
                </c:pt>
              </c:strCache>
            </c:strRef>
          </c:cat>
          <c:val>
            <c:numRef>
              <c:f>Sheet1!$B$2:$B$5</c:f>
              <c:numCache>
                <c:formatCode>General</c:formatCode>
                <c:ptCount val="4"/>
                <c:pt idx="0">
                  <c:v>298</c:v>
                </c:pt>
                <c:pt idx="1">
                  <c:v>766</c:v>
                </c:pt>
                <c:pt idx="2">
                  <c:v>766</c:v>
                </c:pt>
                <c:pt idx="3">
                  <c:v>44</c:v>
                </c:pt>
              </c:numCache>
            </c:numRef>
          </c:val>
        </c:ser>
        <c:ser>
          <c:idx val="1"/>
          <c:order val="1"/>
          <c:tx>
            <c:strRef>
              <c:f>Sheet1!$C$1</c:f>
              <c:strCache>
                <c:ptCount val="1"/>
                <c:pt idx="0">
                  <c:v>Items With Record only </c:v>
                </c:pt>
              </c:strCache>
            </c:strRef>
          </c:tx>
          <c:invertIfNegative val="0"/>
          <c:cat>
            <c:strRef>
              <c:f>Sheet1!$A$2:$A$5</c:f>
              <c:strCache>
                <c:ptCount val="4"/>
                <c:pt idx="0">
                  <c:v>Library Catalog</c:v>
                </c:pt>
                <c:pt idx="1">
                  <c:v>Archives Florida</c:v>
                </c:pt>
                <c:pt idx="2">
                  <c:v>DigiTool</c:v>
                </c:pt>
                <c:pt idx="3">
                  <c:v>Archon</c:v>
                </c:pt>
              </c:strCache>
            </c:strRef>
          </c:cat>
          <c:val>
            <c:numRef>
              <c:f>Sheet1!$C$2:$C$5</c:f>
              <c:numCache>
                <c:formatCode>General</c:formatCode>
                <c:ptCount val="4"/>
                <c:pt idx="0">
                  <c:v>218</c:v>
                </c:pt>
                <c:pt idx="1">
                  <c:v>0</c:v>
                </c:pt>
                <c:pt idx="2">
                  <c:v>0</c:v>
                </c:pt>
                <c:pt idx="3">
                  <c:v>242</c:v>
                </c:pt>
              </c:numCache>
            </c:numRef>
          </c:val>
        </c:ser>
        <c:ser>
          <c:idx val="2"/>
          <c:order val="2"/>
          <c:tx>
            <c:strRef>
              <c:f>Sheet1!$D$1</c:f>
              <c:strCache>
                <c:ptCount val="1"/>
                <c:pt idx="0">
                  <c:v>Items with Record + Supp</c:v>
                </c:pt>
              </c:strCache>
            </c:strRef>
          </c:tx>
          <c:invertIfNegative val="0"/>
          <c:cat>
            <c:strRef>
              <c:f>Sheet1!$A$2:$A$5</c:f>
              <c:strCache>
                <c:ptCount val="4"/>
                <c:pt idx="0">
                  <c:v>Library Catalog</c:v>
                </c:pt>
                <c:pt idx="1">
                  <c:v>Archives Florida</c:v>
                </c:pt>
                <c:pt idx="2">
                  <c:v>DigiTool</c:v>
                </c:pt>
                <c:pt idx="3">
                  <c:v>Archon</c:v>
                </c:pt>
              </c:strCache>
            </c:strRef>
          </c:cat>
          <c:val>
            <c:numRef>
              <c:f>Sheet1!$D$2:$D$5</c:f>
              <c:numCache>
                <c:formatCode>General</c:formatCode>
                <c:ptCount val="4"/>
                <c:pt idx="0">
                  <c:v>250</c:v>
                </c:pt>
                <c:pt idx="1">
                  <c:v>0</c:v>
                </c:pt>
                <c:pt idx="2">
                  <c:v>0</c:v>
                </c:pt>
                <c:pt idx="3">
                  <c:v>480</c:v>
                </c:pt>
              </c:numCache>
            </c:numRef>
          </c:val>
        </c:ser>
        <c:dLbls>
          <c:showLegendKey val="0"/>
          <c:showVal val="0"/>
          <c:showCatName val="0"/>
          <c:showSerName val="0"/>
          <c:showPercent val="0"/>
          <c:showBubbleSize val="0"/>
        </c:dLbls>
        <c:gapWidth val="150"/>
        <c:axId val="99470336"/>
        <c:axId val="99472128"/>
      </c:barChart>
      <c:catAx>
        <c:axId val="99470336"/>
        <c:scaling>
          <c:orientation val="minMax"/>
        </c:scaling>
        <c:delete val="0"/>
        <c:axPos val="l"/>
        <c:majorTickMark val="out"/>
        <c:minorTickMark val="none"/>
        <c:tickLblPos val="nextTo"/>
        <c:crossAx val="99472128"/>
        <c:crosses val="autoZero"/>
        <c:auto val="1"/>
        <c:lblAlgn val="ctr"/>
        <c:lblOffset val="100"/>
        <c:noMultiLvlLbl val="0"/>
      </c:catAx>
      <c:valAx>
        <c:axId val="99472128"/>
        <c:scaling>
          <c:orientation val="minMax"/>
        </c:scaling>
        <c:delete val="0"/>
        <c:axPos val="b"/>
        <c:majorGridlines/>
        <c:numFmt formatCode="General" sourceLinked="1"/>
        <c:majorTickMark val="out"/>
        <c:minorTickMark val="none"/>
        <c:tickLblPos val="nextTo"/>
        <c:crossAx val="9947033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BB64EF-3E9B-4A4A-84C4-5286BF206BAE}"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86C79413-D85F-BA4E-9766-64BB0C8B8DC1}">
      <dgm:prSet phldrT="[Text]"/>
      <dgm:spPr/>
      <dgm:t>
        <a:bodyPr/>
        <a:lstStyle/>
        <a:p>
          <a:r>
            <a:rPr lang="en-US" dirty="0" smtClean="0"/>
            <a:t>Phase 1: 2012-2013</a:t>
          </a:r>
          <a:endParaRPr lang="en-US" dirty="0"/>
        </a:p>
      </dgm:t>
    </dgm:pt>
    <dgm:pt modelId="{18909743-99DB-8348-AEFE-9DCC8E8E21FD}" type="parTrans" cxnId="{FAE13D0B-6436-1E4C-A0D0-644349FD1422}">
      <dgm:prSet/>
      <dgm:spPr/>
      <dgm:t>
        <a:bodyPr/>
        <a:lstStyle/>
        <a:p>
          <a:endParaRPr lang="en-US"/>
        </a:p>
      </dgm:t>
    </dgm:pt>
    <dgm:pt modelId="{AF11F5E7-6A58-FD49-AE5C-9D6589548C21}" type="sibTrans" cxnId="{FAE13D0B-6436-1E4C-A0D0-644349FD1422}">
      <dgm:prSet/>
      <dgm:spPr/>
      <dgm:t>
        <a:bodyPr/>
        <a:lstStyle/>
        <a:p>
          <a:endParaRPr lang="en-US"/>
        </a:p>
      </dgm:t>
    </dgm:pt>
    <dgm:pt modelId="{6C523BED-8978-324D-93F2-6EAD65304397}">
      <dgm:prSet phldrT="[Text]" custT="1"/>
      <dgm:spPr/>
      <dgm:t>
        <a:bodyPr/>
        <a:lstStyle/>
        <a:p>
          <a:r>
            <a:rPr lang="en-US" sz="1300" dirty="0" smtClean="0"/>
            <a:t>Full review of online presence</a:t>
          </a:r>
          <a:endParaRPr lang="en-US" sz="1300" dirty="0"/>
        </a:p>
      </dgm:t>
    </dgm:pt>
    <dgm:pt modelId="{F6889BE9-B0AB-EF4A-B129-BCE3FB6937AE}" type="parTrans" cxnId="{2E5CE047-9592-5542-B020-C270664E78FE}">
      <dgm:prSet/>
      <dgm:spPr/>
      <dgm:t>
        <a:bodyPr/>
        <a:lstStyle/>
        <a:p>
          <a:endParaRPr lang="en-US"/>
        </a:p>
      </dgm:t>
    </dgm:pt>
    <dgm:pt modelId="{DDE6F4CC-6370-3240-A92D-A52681C004F1}" type="sibTrans" cxnId="{2E5CE047-9592-5542-B020-C270664E78FE}">
      <dgm:prSet/>
      <dgm:spPr/>
      <dgm:t>
        <a:bodyPr/>
        <a:lstStyle/>
        <a:p>
          <a:endParaRPr lang="en-US"/>
        </a:p>
      </dgm:t>
    </dgm:pt>
    <dgm:pt modelId="{ED7942E3-153B-CA42-A104-0790E3C89AEE}">
      <dgm:prSet phldrT="[Text]"/>
      <dgm:spPr/>
      <dgm:t>
        <a:bodyPr/>
        <a:lstStyle/>
        <a:p>
          <a:r>
            <a:rPr lang="en-US" dirty="0" smtClean="0"/>
            <a:t>Phase 2: 2013-2014</a:t>
          </a:r>
          <a:endParaRPr lang="en-US" dirty="0"/>
        </a:p>
      </dgm:t>
    </dgm:pt>
    <dgm:pt modelId="{396343F4-3C6A-814C-BDEC-CF33E4790E57}" type="parTrans" cxnId="{94C57D84-E399-824F-A278-AFEDE625660B}">
      <dgm:prSet/>
      <dgm:spPr/>
      <dgm:t>
        <a:bodyPr/>
        <a:lstStyle/>
        <a:p>
          <a:endParaRPr lang="en-US"/>
        </a:p>
      </dgm:t>
    </dgm:pt>
    <dgm:pt modelId="{F04B95CA-C3A8-DD40-A839-2D3792989389}" type="sibTrans" cxnId="{94C57D84-E399-824F-A278-AFEDE625660B}">
      <dgm:prSet/>
      <dgm:spPr/>
      <dgm:t>
        <a:bodyPr/>
        <a:lstStyle/>
        <a:p>
          <a:endParaRPr lang="en-US"/>
        </a:p>
      </dgm:t>
    </dgm:pt>
    <dgm:pt modelId="{D3FE5200-F6F6-234F-8EC0-9D10DDF93BD7}">
      <dgm:prSet phldrT="[Text]" custT="1"/>
      <dgm:spPr/>
      <dgm:t>
        <a:bodyPr/>
        <a:lstStyle/>
        <a:p>
          <a:r>
            <a:rPr lang="en-US" sz="1300" dirty="0" smtClean="0"/>
            <a:t>Analyze data</a:t>
          </a:r>
          <a:endParaRPr lang="en-US" sz="1300" dirty="0"/>
        </a:p>
      </dgm:t>
    </dgm:pt>
    <dgm:pt modelId="{CF60AB51-77B3-A946-A002-0F94F943A327}" type="parTrans" cxnId="{1F8E4B3A-6F94-9042-B85F-C2A700D7DA2A}">
      <dgm:prSet/>
      <dgm:spPr/>
      <dgm:t>
        <a:bodyPr/>
        <a:lstStyle/>
        <a:p>
          <a:endParaRPr lang="en-US"/>
        </a:p>
      </dgm:t>
    </dgm:pt>
    <dgm:pt modelId="{A11E7F74-670F-244B-A75F-F77BFA87F68E}" type="sibTrans" cxnId="{1F8E4B3A-6F94-9042-B85F-C2A700D7DA2A}">
      <dgm:prSet/>
      <dgm:spPr/>
      <dgm:t>
        <a:bodyPr/>
        <a:lstStyle/>
        <a:p>
          <a:endParaRPr lang="en-US"/>
        </a:p>
      </dgm:t>
    </dgm:pt>
    <dgm:pt modelId="{2663CF21-4051-B949-B460-E5CA25F41EEA}">
      <dgm:prSet phldrT="[Text]"/>
      <dgm:spPr/>
      <dgm:t>
        <a:bodyPr/>
        <a:lstStyle/>
        <a:p>
          <a:r>
            <a:rPr lang="en-US" dirty="0" smtClean="0"/>
            <a:t>Phase 3: 2014-</a:t>
          </a:r>
          <a:endParaRPr lang="en-US" dirty="0"/>
        </a:p>
      </dgm:t>
    </dgm:pt>
    <dgm:pt modelId="{512B15EA-18EC-6C45-819F-A425D09C129E}" type="parTrans" cxnId="{BFF6B342-2183-5847-8A6B-7335E39ABB2E}">
      <dgm:prSet/>
      <dgm:spPr/>
      <dgm:t>
        <a:bodyPr/>
        <a:lstStyle/>
        <a:p>
          <a:endParaRPr lang="en-US"/>
        </a:p>
      </dgm:t>
    </dgm:pt>
    <dgm:pt modelId="{D0F72009-D37E-1542-B72D-69D17F095741}" type="sibTrans" cxnId="{BFF6B342-2183-5847-8A6B-7335E39ABB2E}">
      <dgm:prSet/>
      <dgm:spPr/>
      <dgm:t>
        <a:bodyPr/>
        <a:lstStyle/>
        <a:p>
          <a:endParaRPr lang="en-US"/>
        </a:p>
      </dgm:t>
    </dgm:pt>
    <dgm:pt modelId="{7377E072-16F6-AF49-859E-76DE1B0A1C66}">
      <dgm:prSet phldrT="[Text]"/>
      <dgm:spPr/>
      <dgm:t>
        <a:bodyPr/>
        <a:lstStyle/>
        <a:p>
          <a:r>
            <a:rPr lang="en-US" dirty="0" smtClean="0"/>
            <a:t>Regroup &amp; analyze new data &amp; issues</a:t>
          </a:r>
          <a:endParaRPr lang="en-US" dirty="0"/>
        </a:p>
      </dgm:t>
    </dgm:pt>
    <dgm:pt modelId="{5C6B4088-639A-2647-BD31-94251CCD79F8}" type="parTrans" cxnId="{767D5EA9-3C6A-6542-8391-90FD1214D20E}">
      <dgm:prSet/>
      <dgm:spPr/>
      <dgm:t>
        <a:bodyPr/>
        <a:lstStyle/>
        <a:p>
          <a:endParaRPr lang="en-US"/>
        </a:p>
      </dgm:t>
    </dgm:pt>
    <dgm:pt modelId="{AA9F598F-59B2-5B4A-B908-203FA0237677}" type="sibTrans" cxnId="{767D5EA9-3C6A-6542-8391-90FD1214D20E}">
      <dgm:prSet/>
      <dgm:spPr/>
      <dgm:t>
        <a:bodyPr/>
        <a:lstStyle/>
        <a:p>
          <a:endParaRPr lang="en-US"/>
        </a:p>
      </dgm:t>
    </dgm:pt>
    <dgm:pt modelId="{6AE13E24-4D0C-CE4E-BED7-4429CFBBEAE9}">
      <dgm:prSet custT="1"/>
      <dgm:spPr/>
      <dgm:t>
        <a:bodyPr/>
        <a:lstStyle/>
        <a:p>
          <a:r>
            <a:rPr lang="en-US" sz="1300" dirty="0" smtClean="0"/>
            <a:t>Identify issues</a:t>
          </a:r>
        </a:p>
      </dgm:t>
    </dgm:pt>
    <dgm:pt modelId="{8FD168B3-F66F-0B4C-958E-D2491C811FC1}" type="parTrans" cxnId="{1DB6EF5D-50E2-FA49-BA72-A4EFE148F932}">
      <dgm:prSet/>
      <dgm:spPr/>
      <dgm:t>
        <a:bodyPr/>
        <a:lstStyle/>
        <a:p>
          <a:endParaRPr lang="en-US"/>
        </a:p>
      </dgm:t>
    </dgm:pt>
    <dgm:pt modelId="{70A569CC-3C9F-2A45-AC3F-B2D6E51E1B7B}" type="sibTrans" cxnId="{1DB6EF5D-50E2-FA49-BA72-A4EFE148F932}">
      <dgm:prSet/>
      <dgm:spPr/>
      <dgm:t>
        <a:bodyPr/>
        <a:lstStyle/>
        <a:p>
          <a:endParaRPr lang="en-US"/>
        </a:p>
      </dgm:t>
    </dgm:pt>
    <dgm:pt modelId="{4DAEE910-54FC-6747-8EFA-19737544A67D}">
      <dgm:prSet custT="1"/>
      <dgm:spPr/>
      <dgm:t>
        <a:bodyPr/>
        <a:lstStyle/>
        <a:p>
          <a:r>
            <a:rPr lang="en-US" sz="1300" dirty="0" smtClean="0"/>
            <a:t>Create next steps</a:t>
          </a:r>
        </a:p>
      </dgm:t>
    </dgm:pt>
    <dgm:pt modelId="{8371A41B-389E-1742-A278-E5C4455AF05A}" type="parTrans" cxnId="{27E6F350-C1D8-9245-B602-4C1C4C5564A5}">
      <dgm:prSet/>
      <dgm:spPr/>
      <dgm:t>
        <a:bodyPr/>
        <a:lstStyle/>
        <a:p>
          <a:endParaRPr lang="en-US"/>
        </a:p>
      </dgm:t>
    </dgm:pt>
    <dgm:pt modelId="{41B6CC05-CEAF-0949-BCF6-41A2186F5AE3}" type="sibTrans" cxnId="{27E6F350-C1D8-9245-B602-4C1C4C5564A5}">
      <dgm:prSet/>
      <dgm:spPr/>
      <dgm:t>
        <a:bodyPr/>
        <a:lstStyle/>
        <a:p>
          <a:endParaRPr lang="en-US"/>
        </a:p>
      </dgm:t>
    </dgm:pt>
    <dgm:pt modelId="{658FD9D2-1D7F-D543-ACA7-8D08EA213CF4}">
      <dgm:prSet phldrT="[Text]" custT="1"/>
      <dgm:spPr/>
      <dgm:t>
        <a:bodyPr/>
        <a:lstStyle/>
        <a:p>
          <a:r>
            <a:rPr lang="en-US" sz="1300" dirty="0" smtClean="0"/>
            <a:t>Create comprehensive spreadsheet of collections</a:t>
          </a:r>
          <a:endParaRPr lang="en-US" sz="1300" dirty="0"/>
        </a:p>
      </dgm:t>
    </dgm:pt>
    <dgm:pt modelId="{C690B134-234A-0C42-802F-E852D09048DE}" type="parTrans" cxnId="{1332A8C3-8F86-3344-8A33-E23598410320}">
      <dgm:prSet/>
      <dgm:spPr/>
      <dgm:t>
        <a:bodyPr/>
        <a:lstStyle/>
        <a:p>
          <a:endParaRPr lang="en-US"/>
        </a:p>
      </dgm:t>
    </dgm:pt>
    <dgm:pt modelId="{5AA0793A-6996-864A-9D3D-466D6706B9F0}" type="sibTrans" cxnId="{1332A8C3-8F86-3344-8A33-E23598410320}">
      <dgm:prSet/>
      <dgm:spPr/>
      <dgm:t>
        <a:bodyPr/>
        <a:lstStyle/>
        <a:p>
          <a:endParaRPr lang="en-US"/>
        </a:p>
      </dgm:t>
    </dgm:pt>
    <dgm:pt modelId="{75B39EA9-69C7-CB4C-9DD8-CCAA2243FB14}">
      <dgm:prSet custT="1"/>
      <dgm:spPr/>
      <dgm:t>
        <a:bodyPr/>
        <a:lstStyle/>
        <a:p>
          <a:r>
            <a:rPr lang="en-US" sz="1300" dirty="0" smtClean="0"/>
            <a:t>Clean Up simple issues</a:t>
          </a:r>
        </a:p>
      </dgm:t>
    </dgm:pt>
    <dgm:pt modelId="{D8FD76D8-6052-A243-AD08-9CBEB8ECEA69}" type="parTrans" cxnId="{B6BF507A-356E-2048-9B85-008642B2F723}">
      <dgm:prSet/>
      <dgm:spPr/>
      <dgm:t>
        <a:bodyPr/>
        <a:lstStyle/>
        <a:p>
          <a:endParaRPr lang="en-US"/>
        </a:p>
      </dgm:t>
    </dgm:pt>
    <dgm:pt modelId="{169012A5-AB38-AC48-A03A-881E6C20D7E0}" type="sibTrans" cxnId="{B6BF507A-356E-2048-9B85-008642B2F723}">
      <dgm:prSet/>
      <dgm:spPr/>
      <dgm:t>
        <a:bodyPr/>
        <a:lstStyle/>
        <a:p>
          <a:endParaRPr lang="en-US"/>
        </a:p>
      </dgm:t>
    </dgm:pt>
    <dgm:pt modelId="{D1388118-E153-ED4F-83A2-E3E375BDB68E}">
      <dgm:prSet custT="1"/>
      <dgm:spPr/>
      <dgm:t>
        <a:bodyPr/>
        <a:lstStyle/>
        <a:p>
          <a:r>
            <a:rPr lang="en-US" sz="1300" dirty="0" smtClean="0"/>
            <a:t>Physical review of problematic collections</a:t>
          </a:r>
        </a:p>
      </dgm:t>
    </dgm:pt>
    <dgm:pt modelId="{2E5C5025-91B7-7E48-B3A2-D33433B6B031}" type="parTrans" cxnId="{218213D6-81C8-D142-B29B-CE74E0DA4DA3}">
      <dgm:prSet/>
      <dgm:spPr/>
      <dgm:t>
        <a:bodyPr/>
        <a:lstStyle/>
        <a:p>
          <a:endParaRPr lang="en-US"/>
        </a:p>
      </dgm:t>
    </dgm:pt>
    <dgm:pt modelId="{E7F9C051-1784-524C-8978-B520FB51F4F9}" type="sibTrans" cxnId="{218213D6-81C8-D142-B29B-CE74E0DA4DA3}">
      <dgm:prSet/>
      <dgm:spPr/>
      <dgm:t>
        <a:bodyPr/>
        <a:lstStyle/>
        <a:p>
          <a:endParaRPr lang="en-US"/>
        </a:p>
      </dgm:t>
    </dgm:pt>
    <dgm:pt modelId="{5A727CE3-868B-CF49-BF9E-7F38CE4B0782}">
      <dgm:prSet custT="1"/>
      <dgm:spPr/>
      <dgm:t>
        <a:bodyPr/>
        <a:lstStyle/>
        <a:p>
          <a:r>
            <a:rPr lang="en-US" sz="1300" dirty="0" smtClean="0"/>
            <a:t>Create Priorities, define workflows</a:t>
          </a:r>
        </a:p>
      </dgm:t>
    </dgm:pt>
    <dgm:pt modelId="{54073BC5-A1CF-8949-9CE2-526B367527B7}" type="parTrans" cxnId="{7E4589E8-5CD4-A54E-85F7-CA3BAD20D768}">
      <dgm:prSet/>
      <dgm:spPr/>
      <dgm:t>
        <a:bodyPr/>
        <a:lstStyle/>
        <a:p>
          <a:endParaRPr lang="en-US"/>
        </a:p>
      </dgm:t>
    </dgm:pt>
    <dgm:pt modelId="{2993AA03-FF4E-8A45-B5E3-E184E07B94AC}" type="sibTrans" cxnId="{7E4589E8-5CD4-A54E-85F7-CA3BAD20D768}">
      <dgm:prSet/>
      <dgm:spPr/>
      <dgm:t>
        <a:bodyPr/>
        <a:lstStyle/>
        <a:p>
          <a:endParaRPr lang="en-US"/>
        </a:p>
      </dgm:t>
    </dgm:pt>
    <dgm:pt modelId="{39AD6CD2-D5C5-894A-8E5A-84EC8C200511}">
      <dgm:prSet custT="1"/>
      <dgm:spPr/>
      <dgm:t>
        <a:bodyPr/>
        <a:lstStyle/>
        <a:p>
          <a:r>
            <a:rPr lang="en-US" sz="1300" dirty="0" smtClean="0"/>
            <a:t>Archives Florida Data Migration</a:t>
          </a:r>
        </a:p>
      </dgm:t>
    </dgm:pt>
    <dgm:pt modelId="{65A53DF4-161C-9F40-BF7C-439ED3003E39}" type="parTrans" cxnId="{AE175114-A6EF-3243-B79B-ADC66D8008FA}">
      <dgm:prSet/>
      <dgm:spPr/>
      <dgm:t>
        <a:bodyPr/>
        <a:lstStyle/>
        <a:p>
          <a:endParaRPr lang="en-US"/>
        </a:p>
      </dgm:t>
    </dgm:pt>
    <dgm:pt modelId="{32746D82-63E9-AE4D-826E-436292C81103}" type="sibTrans" cxnId="{AE175114-A6EF-3243-B79B-ADC66D8008FA}">
      <dgm:prSet/>
      <dgm:spPr/>
      <dgm:t>
        <a:bodyPr/>
        <a:lstStyle/>
        <a:p>
          <a:endParaRPr lang="en-US"/>
        </a:p>
      </dgm:t>
    </dgm:pt>
    <dgm:pt modelId="{7E5EC25B-5BEC-534D-A260-ADCA4CC19D83}">
      <dgm:prSet/>
      <dgm:spPr/>
      <dgm:t>
        <a:bodyPr/>
        <a:lstStyle/>
        <a:p>
          <a:r>
            <a:rPr lang="en-US" dirty="0" smtClean="0"/>
            <a:t>Define &amp; perform clean up work in key areas</a:t>
          </a:r>
        </a:p>
      </dgm:t>
    </dgm:pt>
    <dgm:pt modelId="{B5739647-1254-564C-AD18-1F547B825783}" type="parTrans" cxnId="{1074A10E-316C-5543-B395-78C1702D5C41}">
      <dgm:prSet/>
      <dgm:spPr/>
      <dgm:t>
        <a:bodyPr/>
        <a:lstStyle/>
        <a:p>
          <a:endParaRPr lang="en-US"/>
        </a:p>
      </dgm:t>
    </dgm:pt>
    <dgm:pt modelId="{A3759FEC-BDDB-C845-ABAC-814CCBEBE1EF}" type="sibTrans" cxnId="{1074A10E-316C-5543-B395-78C1702D5C41}">
      <dgm:prSet/>
      <dgm:spPr/>
      <dgm:t>
        <a:bodyPr/>
        <a:lstStyle/>
        <a:p>
          <a:endParaRPr lang="en-US"/>
        </a:p>
      </dgm:t>
    </dgm:pt>
    <dgm:pt modelId="{41DF246A-A34E-124E-9CBF-4CF7E47A2742}">
      <dgm:prSet/>
      <dgm:spPr/>
      <dgm:t>
        <a:bodyPr/>
        <a:lstStyle/>
        <a:p>
          <a:r>
            <a:rPr lang="en-US" dirty="0" smtClean="0"/>
            <a:t>Reclassification</a:t>
          </a:r>
        </a:p>
      </dgm:t>
    </dgm:pt>
    <dgm:pt modelId="{0CF6BBA0-B4C3-954D-9A09-ED72E43405AB}" type="parTrans" cxnId="{6A7F990E-334D-2F4F-8AB8-A1AF24C0BDBC}">
      <dgm:prSet/>
      <dgm:spPr/>
      <dgm:t>
        <a:bodyPr/>
        <a:lstStyle/>
        <a:p>
          <a:endParaRPr lang="en-US"/>
        </a:p>
      </dgm:t>
    </dgm:pt>
    <dgm:pt modelId="{EABBC105-73F8-7F4D-86CC-6C5751FFF5AF}" type="sibTrans" cxnId="{6A7F990E-334D-2F4F-8AB8-A1AF24C0BDBC}">
      <dgm:prSet/>
      <dgm:spPr/>
      <dgm:t>
        <a:bodyPr/>
        <a:lstStyle/>
        <a:p>
          <a:endParaRPr lang="en-US"/>
        </a:p>
      </dgm:t>
    </dgm:pt>
    <dgm:pt modelId="{2164A58B-1DE7-894E-B06F-856047A28D55}">
      <dgm:prSet/>
      <dgm:spPr/>
      <dgm:t>
        <a:bodyPr/>
        <a:lstStyle/>
        <a:p>
          <a:r>
            <a:rPr lang="en-US" dirty="0" smtClean="0"/>
            <a:t>Reprocessing</a:t>
          </a:r>
        </a:p>
      </dgm:t>
    </dgm:pt>
    <dgm:pt modelId="{552E1E45-9604-7340-A589-E25092EBACFF}" type="parTrans" cxnId="{449FF803-0011-FE4A-B986-F7001ABBEEB4}">
      <dgm:prSet/>
      <dgm:spPr/>
      <dgm:t>
        <a:bodyPr/>
        <a:lstStyle/>
        <a:p>
          <a:endParaRPr lang="en-US"/>
        </a:p>
      </dgm:t>
    </dgm:pt>
    <dgm:pt modelId="{0FAC6FEF-9EDD-9341-80BF-2AEE2C1B263F}" type="sibTrans" cxnId="{449FF803-0011-FE4A-B986-F7001ABBEEB4}">
      <dgm:prSet/>
      <dgm:spPr/>
      <dgm:t>
        <a:bodyPr/>
        <a:lstStyle/>
        <a:p>
          <a:endParaRPr lang="en-US"/>
        </a:p>
      </dgm:t>
    </dgm:pt>
    <dgm:pt modelId="{229D7004-C749-FD41-9626-6887B72E84B7}">
      <dgm:prSet/>
      <dgm:spPr/>
      <dgm:t>
        <a:bodyPr/>
        <a:lstStyle/>
        <a:p>
          <a:r>
            <a:rPr lang="en-US" smtClean="0"/>
            <a:t>Preservation</a:t>
          </a:r>
          <a:endParaRPr lang="en-US" dirty="0" smtClean="0"/>
        </a:p>
      </dgm:t>
    </dgm:pt>
    <dgm:pt modelId="{0C974715-44B3-964E-9AD9-B87C699DE855}" type="parTrans" cxnId="{220D7C85-F908-1A4E-9F49-C731EC268019}">
      <dgm:prSet/>
      <dgm:spPr/>
      <dgm:t>
        <a:bodyPr/>
        <a:lstStyle/>
        <a:p>
          <a:endParaRPr lang="en-US"/>
        </a:p>
      </dgm:t>
    </dgm:pt>
    <dgm:pt modelId="{DB9B0D02-44E2-0249-A945-4072CC499C0A}" type="sibTrans" cxnId="{220D7C85-F908-1A4E-9F49-C731EC268019}">
      <dgm:prSet/>
      <dgm:spPr/>
      <dgm:t>
        <a:bodyPr/>
        <a:lstStyle/>
        <a:p>
          <a:endParaRPr lang="en-US"/>
        </a:p>
      </dgm:t>
    </dgm:pt>
    <dgm:pt modelId="{2FC3D2CC-422F-4F4C-B157-9E0E6907A555}">
      <dgm:prSet/>
      <dgm:spPr/>
      <dgm:t>
        <a:bodyPr/>
        <a:lstStyle/>
        <a:p>
          <a:r>
            <a:rPr lang="en-US" dirty="0" smtClean="0"/>
            <a:t>Cataloging &amp; Description </a:t>
          </a:r>
        </a:p>
      </dgm:t>
    </dgm:pt>
    <dgm:pt modelId="{4CCC7497-CB89-4A47-BF07-0CAA4F68120A}" type="parTrans" cxnId="{BE847EC4-3A1C-664D-AADC-CC104FF23D01}">
      <dgm:prSet/>
      <dgm:spPr/>
      <dgm:t>
        <a:bodyPr/>
        <a:lstStyle/>
        <a:p>
          <a:endParaRPr lang="en-US"/>
        </a:p>
      </dgm:t>
    </dgm:pt>
    <dgm:pt modelId="{4BB2472B-183E-D649-8717-0BD39BE6E4DB}" type="sibTrans" cxnId="{BE847EC4-3A1C-664D-AADC-CC104FF23D01}">
      <dgm:prSet/>
      <dgm:spPr/>
      <dgm:t>
        <a:bodyPr/>
        <a:lstStyle/>
        <a:p>
          <a:endParaRPr lang="en-US"/>
        </a:p>
      </dgm:t>
    </dgm:pt>
    <dgm:pt modelId="{0670A66F-36B1-A54D-8058-E565AB8D89DE}">
      <dgm:prSet phldrT="[Text]"/>
      <dgm:spPr/>
      <dgm:t>
        <a:bodyPr/>
        <a:lstStyle/>
        <a:p>
          <a:r>
            <a:rPr lang="en-US" dirty="0" smtClean="0"/>
            <a:t>Further Physical Review</a:t>
          </a:r>
          <a:endParaRPr lang="en-US" dirty="0"/>
        </a:p>
      </dgm:t>
    </dgm:pt>
    <dgm:pt modelId="{A37EFCAA-B218-BD44-97D9-220A58F9114F}" type="parTrans" cxnId="{6BE5F080-03CE-E74A-8357-D3B020D1449A}">
      <dgm:prSet/>
      <dgm:spPr/>
      <dgm:t>
        <a:bodyPr/>
        <a:lstStyle/>
        <a:p>
          <a:endParaRPr lang="en-US"/>
        </a:p>
      </dgm:t>
    </dgm:pt>
    <dgm:pt modelId="{2BBF3996-37E1-FA45-A23E-9B79C38F866F}" type="sibTrans" cxnId="{6BE5F080-03CE-E74A-8357-D3B020D1449A}">
      <dgm:prSet/>
      <dgm:spPr/>
      <dgm:t>
        <a:bodyPr/>
        <a:lstStyle/>
        <a:p>
          <a:endParaRPr lang="en-US"/>
        </a:p>
      </dgm:t>
    </dgm:pt>
    <dgm:pt modelId="{DE18E4C0-105B-AF48-8B46-17D184852A29}" type="pres">
      <dgm:prSet presAssocID="{82BB64EF-3E9B-4A4A-84C4-5286BF206BAE}" presName="rootnode" presStyleCnt="0">
        <dgm:presLayoutVars>
          <dgm:chMax/>
          <dgm:chPref/>
          <dgm:dir/>
          <dgm:animLvl val="lvl"/>
        </dgm:presLayoutVars>
      </dgm:prSet>
      <dgm:spPr/>
      <dgm:t>
        <a:bodyPr/>
        <a:lstStyle/>
        <a:p>
          <a:endParaRPr lang="en-US"/>
        </a:p>
      </dgm:t>
    </dgm:pt>
    <dgm:pt modelId="{CD77C515-B27B-974D-9D7A-60FFD1B4176B}" type="pres">
      <dgm:prSet presAssocID="{86C79413-D85F-BA4E-9766-64BB0C8B8DC1}" presName="composite" presStyleCnt="0"/>
      <dgm:spPr/>
    </dgm:pt>
    <dgm:pt modelId="{006FD9F6-2374-8841-B573-0CEC7C6311B3}" type="pres">
      <dgm:prSet presAssocID="{86C79413-D85F-BA4E-9766-64BB0C8B8DC1}" presName="bentUpArrow1" presStyleLbl="alignImgPlace1" presStyleIdx="0" presStyleCnt="2"/>
      <dgm:spPr/>
    </dgm:pt>
    <dgm:pt modelId="{AD54ABD1-8768-5F46-9682-DBCD685BECEE}" type="pres">
      <dgm:prSet presAssocID="{86C79413-D85F-BA4E-9766-64BB0C8B8DC1}" presName="ParentText" presStyleLbl="node1" presStyleIdx="0" presStyleCnt="3">
        <dgm:presLayoutVars>
          <dgm:chMax val="1"/>
          <dgm:chPref val="1"/>
          <dgm:bulletEnabled val="1"/>
        </dgm:presLayoutVars>
      </dgm:prSet>
      <dgm:spPr/>
      <dgm:t>
        <a:bodyPr/>
        <a:lstStyle/>
        <a:p>
          <a:endParaRPr lang="en-US"/>
        </a:p>
      </dgm:t>
    </dgm:pt>
    <dgm:pt modelId="{EC6E8D8C-8BBA-8E44-9B7E-9C57030D8492}" type="pres">
      <dgm:prSet presAssocID="{86C79413-D85F-BA4E-9766-64BB0C8B8DC1}" presName="ChildText" presStyleLbl="revTx" presStyleIdx="0" presStyleCnt="3" custScaleX="281505" custScaleY="158050" custLinFactNeighborX="96466" custLinFactNeighborY="-1912">
        <dgm:presLayoutVars>
          <dgm:chMax val="0"/>
          <dgm:chPref val="0"/>
          <dgm:bulletEnabled val="1"/>
        </dgm:presLayoutVars>
      </dgm:prSet>
      <dgm:spPr/>
      <dgm:t>
        <a:bodyPr/>
        <a:lstStyle/>
        <a:p>
          <a:endParaRPr lang="en-US"/>
        </a:p>
      </dgm:t>
    </dgm:pt>
    <dgm:pt modelId="{AAE0FD4A-7A30-554E-87FC-D6F4C013374C}" type="pres">
      <dgm:prSet presAssocID="{AF11F5E7-6A58-FD49-AE5C-9D6589548C21}" presName="sibTrans" presStyleCnt="0"/>
      <dgm:spPr/>
    </dgm:pt>
    <dgm:pt modelId="{C93D37FC-921E-3E4E-B431-0732CE5DB601}" type="pres">
      <dgm:prSet presAssocID="{ED7942E3-153B-CA42-A104-0790E3C89AEE}" presName="composite" presStyleCnt="0"/>
      <dgm:spPr/>
    </dgm:pt>
    <dgm:pt modelId="{F6578F4D-61AA-2A4C-9FCE-20267FC8D38E}" type="pres">
      <dgm:prSet presAssocID="{ED7942E3-153B-CA42-A104-0790E3C89AEE}" presName="bentUpArrow1" presStyleLbl="alignImgPlace1" presStyleIdx="1" presStyleCnt="2" custLinFactNeighborX="-18006" custLinFactNeighborY="2158"/>
      <dgm:spPr/>
    </dgm:pt>
    <dgm:pt modelId="{D8968B5A-C9DF-1A4F-BE0C-413F2A9DF617}" type="pres">
      <dgm:prSet presAssocID="{ED7942E3-153B-CA42-A104-0790E3C89AEE}" presName="ParentText" presStyleLbl="node1" presStyleIdx="1" presStyleCnt="3" custLinFactNeighborX="-30123">
        <dgm:presLayoutVars>
          <dgm:chMax val="1"/>
          <dgm:chPref val="1"/>
          <dgm:bulletEnabled val="1"/>
        </dgm:presLayoutVars>
      </dgm:prSet>
      <dgm:spPr/>
      <dgm:t>
        <a:bodyPr/>
        <a:lstStyle/>
        <a:p>
          <a:endParaRPr lang="en-US"/>
        </a:p>
      </dgm:t>
    </dgm:pt>
    <dgm:pt modelId="{64776A0E-6B5A-DC45-8B65-EE726E6BE424}" type="pres">
      <dgm:prSet presAssocID="{ED7942E3-153B-CA42-A104-0790E3C89AEE}" presName="ChildText" presStyleLbl="revTx" presStyleIdx="1" presStyleCnt="3" custScaleX="208992" custScaleY="172290" custLinFactNeighborX="25095" custLinFactNeighborY="-7437">
        <dgm:presLayoutVars>
          <dgm:chMax val="0"/>
          <dgm:chPref val="0"/>
          <dgm:bulletEnabled val="1"/>
        </dgm:presLayoutVars>
      </dgm:prSet>
      <dgm:spPr/>
      <dgm:t>
        <a:bodyPr/>
        <a:lstStyle/>
        <a:p>
          <a:endParaRPr lang="en-US"/>
        </a:p>
      </dgm:t>
    </dgm:pt>
    <dgm:pt modelId="{7857DDEE-93AF-A543-9527-7ABF1C94A194}" type="pres">
      <dgm:prSet presAssocID="{F04B95CA-C3A8-DD40-A839-2D3792989389}" presName="sibTrans" presStyleCnt="0"/>
      <dgm:spPr/>
    </dgm:pt>
    <dgm:pt modelId="{BAD543A5-BC24-F148-B056-EBB457180B08}" type="pres">
      <dgm:prSet presAssocID="{2663CF21-4051-B949-B460-E5CA25F41EEA}" presName="composite" presStyleCnt="0"/>
      <dgm:spPr/>
    </dgm:pt>
    <dgm:pt modelId="{94BFE336-3F89-5A41-996A-C6AA8CE2444C}" type="pres">
      <dgm:prSet presAssocID="{2663CF21-4051-B949-B460-E5CA25F41EEA}" presName="ParentText" presStyleLbl="node1" presStyleIdx="2" presStyleCnt="3" custLinFactNeighborX="-47635" custLinFactNeighborY="1917">
        <dgm:presLayoutVars>
          <dgm:chMax val="1"/>
          <dgm:chPref val="1"/>
          <dgm:bulletEnabled val="1"/>
        </dgm:presLayoutVars>
      </dgm:prSet>
      <dgm:spPr/>
      <dgm:t>
        <a:bodyPr/>
        <a:lstStyle/>
        <a:p>
          <a:endParaRPr lang="en-US"/>
        </a:p>
      </dgm:t>
    </dgm:pt>
    <dgm:pt modelId="{1DE960D4-1358-CF48-B95E-6F1CC7B8D3DD}" type="pres">
      <dgm:prSet presAssocID="{2663CF21-4051-B949-B460-E5CA25F41EEA}" presName="FinalChildText" presStyleLbl="revTx" presStyleIdx="2" presStyleCnt="3" custScaleX="218092" custScaleY="167059" custLinFactNeighborX="13075" custLinFactNeighborY="2048">
        <dgm:presLayoutVars>
          <dgm:chMax val="0"/>
          <dgm:chPref val="0"/>
          <dgm:bulletEnabled val="1"/>
        </dgm:presLayoutVars>
      </dgm:prSet>
      <dgm:spPr/>
      <dgm:t>
        <a:bodyPr/>
        <a:lstStyle/>
        <a:p>
          <a:endParaRPr lang="en-US"/>
        </a:p>
      </dgm:t>
    </dgm:pt>
  </dgm:ptLst>
  <dgm:cxnLst>
    <dgm:cxn modelId="{41E58EE7-4AB1-DC49-904B-D9670BB920BA}" type="presOf" srcId="{D3FE5200-F6F6-234F-8EC0-9D10DDF93BD7}" destId="{64776A0E-6B5A-DC45-8B65-EE726E6BE424}" srcOrd="0" destOrd="0" presId="urn:microsoft.com/office/officeart/2005/8/layout/StepDownProcess"/>
    <dgm:cxn modelId="{AE175114-A6EF-3243-B79B-ADC66D8008FA}" srcId="{ED7942E3-153B-CA42-A104-0790E3C89AEE}" destId="{39AD6CD2-D5C5-894A-8E5A-84EC8C200511}" srcOrd="4" destOrd="0" parTransId="{65A53DF4-161C-9F40-BF7C-439ED3003E39}" sibTransId="{32746D82-63E9-AE4D-826E-436292C81103}"/>
    <dgm:cxn modelId="{EB24E72F-8B12-CF48-B28A-85554F94587D}" type="presOf" srcId="{2663CF21-4051-B949-B460-E5CA25F41EEA}" destId="{94BFE336-3F89-5A41-996A-C6AA8CE2444C}" srcOrd="0" destOrd="0" presId="urn:microsoft.com/office/officeart/2005/8/layout/StepDownProcess"/>
    <dgm:cxn modelId="{2E5CE047-9592-5542-B020-C270664E78FE}" srcId="{86C79413-D85F-BA4E-9766-64BB0C8B8DC1}" destId="{6C523BED-8978-324D-93F2-6EAD65304397}" srcOrd="1" destOrd="0" parTransId="{F6889BE9-B0AB-EF4A-B129-BCE3FB6937AE}" sibTransId="{DDE6F4CC-6370-3240-A92D-A52681C004F1}"/>
    <dgm:cxn modelId="{767D5EA9-3C6A-6542-8391-90FD1214D20E}" srcId="{2663CF21-4051-B949-B460-E5CA25F41EEA}" destId="{7377E072-16F6-AF49-859E-76DE1B0A1C66}" srcOrd="0" destOrd="0" parTransId="{5C6B4088-639A-2647-BD31-94251CCD79F8}" sibTransId="{AA9F598F-59B2-5B4A-B908-203FA0237677}"/>
    <dgm:cxn modelId="{99AD1440-0019-414B-98E8-83F80AE27ADE}" type="presOf" srcId="{6C523BED-8978-324D-93F2-6EAD65304397}" destId="{EC6E8D8C-8BBA-8E44-9B7E-9C57030D8492}" srcOrd="0" destOrd="1" presId="urn:microsoft.com/office/officeart/2005/8/layout/StepDownProcess"/>
    <dgm:cxn modelId="{C111EDD1-BDA4-9745-9B71-46F5C9920249}" type="presOf" srcId="{658FD9D2-1D7F-D543-ACA7-8D08EA213CF4}" destId="{EC6E8D8C-8BBA-8E44-9B7E-9C57030D8492}" srcOrd="0" destOrd="0" presId="urn:microsoft.com/office/officeart/2005/8/layout/StepDownProcess"/>
    <dgm:cxn modelId="{1074A10E-316C-5543-B395-78C1702D5C41}" srcId="{2663CF21-4051-B949-B460-E5CA25F41EEA}" destId="{7E5EC25B-5BEC-534D-A260-ADCA4CC19D83}" srcOrd="2" destOrd="0" parTransId="{B5739647-1254-564C-AD18-1F547B825783}" sibTransId="{A3759FEC-BDDB-C845-ABAC-814CCBEBE1EF}"/>
    <dgm:cxn modelId="{BFF6B342-2183-5847-8A6B-7335E39ABB2E}" srcId="{82BB64EF-3E9B-4A4A-84C4-5286BF206BAE}" destId="{2663CF21-4051-B949-B460-E5CA25F41EEA}" srcOrd="2" destOrd="0" parTransId="{512B15EA-18EC-6C45-819F-A425D09C129E}" sibTransId="{D0F72009-D37E-1542-B72D-69D17F095741}"/>
    <dgm:cxn modelId="{1F8E4B3A-6F94-9042-B85F-C2A700D7DA2A}" srcId="{ED7942E3-153B-CA42-A104-0790E3C89AEE}" destId="{D3FE5200-F6F6-234F-8EC0-9D10DDF93BD7}" srcOrd="0" destOrd="0" parTransId="{CF60AB51-77B3-A946-A002-0F94F943A327}" sibTransId="{A11E7F74-670F-244B-A75F-F77BFA87F68E}"/>
    <dgm:cxn modelId="{1DB6EF5D-50E2-FA49-BA72-A4EFE148F932}" srcId="{86C79413-D85F-BA4E-9766-64BB0C8B8DC1}" destId="{6AE13E24-4D0C-CE4E-BED7-4429CFBBEAE9}" srcOrd="2" destOrd="0" parTransId="{8FD168B3-F66F-0B4C-958E-D2491C811FC1}" sibTransId="{70A569CC-3C9F-2A45-AC3F-B2D6E51E1B7B}"/>
    <dgm:cxn modelId="{449FF803-0011-FE4A-B986-F7001ABBEEB4}" srcId="{7E5EC25B-5BEC-534D-A260-ADCA4CC19D83}" destId="{2164A58B-1DE7-894E-B06F-856047A28D55}" srcOrd="1" destOrd="0" parTransId="{552E1E45-9604-7340-A589-E25092EBACFF}" sibTransId="{0FAC6FEF-9EDD-9341-80BF-2AEE2C1B263F}"/>
    <dgm:cxn modelId="{1BB013B2-5BE9-F545-983B-B6D2CB01E1A3}" type="presOf" srcId="{2164A58B-1DE7-894E-B06F-856047A28D55}" destId="{1DE960D4-1358-CF48-B95E-6F1CC7B8D3DD}" srcOrd="0" destOrd="4" presId="urn:microsoft.com/office/officeart/2005/8/layout/StepDownProcess"/>
    <dgm:cxn modelId="{BE847EC4-3A1C-664D-AADC-CC104FF23D01}" srcId="{7E5EC25B-5BEC-534D-A260-ADCA4CC19D83}" destId="{2FC3D2CC-422F-4F4C-B157-9E0E6907A555}" srcOrd="3" destOrd="0" parTransId="{4CCC7497-CB89-4A47-BF07-0CAA4F68120A}" sibTransId="{4BB2472B-183E-D649-8717-0BD39BE6E4DB}"/>
    <dgm:cxn modelId="{E13B56E5-0487-B443-9197-AB787A26BBC3}" type="presOf" srcId="{6AE13E24-4D0C-CE4E-BED7-4429CFBBEAE9}" destId="{EC6E8D8C-8BBA-8E44-9B7E-9C57030D8492}" srcOrd="0" destOrd="2" presId="urn:microsoft.com/office/officeart/2005/8/layout/StepDownProcess"/>
    <dgm:cxn modelId="{B6BF507A-356E-2048-9B85-008642B2F723}" srcId="{ED7942E3-153B-CA42-A104-0790E3C89AEE}" destId="{75B39EA9-69C7-CB4C-9DD8-CCAA2243FB14}" srcOrd="1" destOrd="0" parTransId="{D8FD76D8-6052-A243-AD08-9CBEB8ECEA69}" sibTransId="{169012A5-AB38-AC48-A03A-881E6C20D7E0}"/>
    <dgm:cxn modelId="{62E84863-0EC3-D843-8282-3D77E853CFE3}" type="presOf" srcId="{7E5EC25B-5BEC-534D-A260-ADCA4CC19D83}" destId="{1DE960D4-1358-CF48-B95E-6F1CC7B8D3DD}" srcOrd="0" destOrd="2" presId="urn:microsoft.com/office/officeart/2005/8/layout/StepDownProcess"/>
    <dgm:cxn modelId="{AC627997-4F94-D747-9776-32650228ABF4}" type="presOf" srcId="{82BB64EF-3E9B-4A4A-84C4-5286BF206BAE}" destId="{DE18E4C0-105B-AF48-8B46-17D184852A29}" srcOrd="0" destOrd="0" presId="urn:microsoft.com/office/officeart/2005/8/layout/StepDownProcess"/>
    <dgm:cxn modelId="{AC987EEE-FEEC-6D45-BFCF-B76B58D1395B}" type="presOf" srcId="{D1388118-E153-ED4F-83A2-E3E375BDB68E}" destId="{64776A0E-6B5A-DC45-8B65-EE726E6BE424}" srcOrd="0" destOrd="2" presId="urn:microsoft.com/office/officeart/2005/8/layout/StepDownProcess"/>
    <dgm:cxn modelId="{218213D6-81C8-D142-B29B-CE74E0DA4DA3}" srcId="{ED7942E3-153B-CA42-A104-0790E3C89AEE}" destId="{D1388118-E153-ED4F-83A2-E3E375BDB68E}" srcOrd="2" destOrd="0" parTransId="{2E5C5025-91B7-7E48-B3A2-D33433B6B031}" sibTransId="{E7F9C051-1784-524C-8978-B520FB51F4F9}"/>
    <dgm:cxn modelId="{7840585B-9D5A-DE41-AF51-FA1D26FCA8C3}" type="presOf" srcId="{5A727CE3-868B-CF49-BF9E-7F38CE4B0782}" destId="{64776A0E-6B5A-DC45-8B65-EE726E6BE424}" srcOrd="0" destOrd="3" presId="urn:microsoft.com/office/officeart/2005/8/layout/StepDownProcess"/>
    <dgm:cxn modelId="{6A7F990E-334D-2F4F-8AB8-A1AF24C0BDBC}" srcId="{7E5EC25B-5BEC-534D-A260-ADCA4CC19D83}" destId="{41DF246A-A34E-124E-9CBF-4CF7E47A2742}" srcOrd="0" destOrd="0" parTransId="{0CF6BBA0-B4C3-954D-9A09-ED72E43405AB}" sibTransId="{EABBC105-73F8-7F4D-86CC-6C5751FFF5AF}"/>
    <dgm:cxn modelId="{27E6F350-C1D8-9245-B602-4C1C4C5564A5}" srcId="{86C79413-D85F-BA4E-9766-64BB0C8B8DC1}" destId="{4DAEE910-54FC-6747-8EFA-19737544A67D}" srcOrd="3" destOrd="0" parTransId="{8371A41B-389E-1742-A278-E5C4455AF05A}" sibTransId="{41B6CC05-CEAF-0949-BCF6-41A2186F5AE3}"/>
    <dgm:cxn modelId="{D7AD4BA9-E9E9-9F4E-93DD-68B9F80CB1FD}" type="presOf" srcId="{0670A66F-36B1-A54D-8058-E565AB8D89DE}" destId="{1DE960D4-1358-CF48-B95E-6F1CC7B8D3DD}" srcOrd="0" destOrd="1" presId="urn:microsoft.com/office/officeart/2005/8/layout/StepDownProcess"/>
    <dgm:cxn modelId="{FAE13D0B-6436-1E4C-A0D0-644349FD1422}" srcId="{82BB64EF-3E9B-4A4A-84C4-5286BF206BAE}" destId="{86C79413-D85F-BA4E-9766-64BB0C8B8DC1}" srcOrd="0" destOrd="0" parTransId="{18909743-99DB-8348-AEFE-9DCC8E8E21FD}" sibTransId="{AF11F5E7-6A58-FD49-AE5C-9D6589548C21}"/>
    <dgm:cxn modelId="{F595F653-E913-9441-B8E2-7678AEFC1EE1}" type="presOf" srcId="{4DAEE910-54FC-6747-8EFA-19737544A67D}" destId="{EC6E8D8C-8BBA-8E44-9B7E-9C57030D8492}" srcOrd="0" destOrd="3" presId="urn:microsoft.com/office/officeart/2005/8/layout/StepDownProcess"/>
    <dgm:cxn modelId="{94C57D84-E399-824F-A278-AFEDE625660B}" srcId="{82BB64EF-3E9B-4A4A-84C4-5286BF206BAE}" destId="{ED7942E3-153B-CA42-A104-0790E3C89AEE}" srcOrd="1" destOrd="0" parTransId="{396343F4-3C6A-814C-BDEC-CF33E4790E57}" sibTransId="{F04B95CA-C3A8-DD40-A839-2D3792989389}"/>
    <dgm:cxn modelId="{BD42B9A9-6A55-594F-A3A2-B8956713D178}" type="presOf" srcId="{39AD6CD2-D5C5-894A-8E5A-84EC8C200511}" destId="{64776A0E-6B5A-DC45-8B65-EE726E6BE424}" srcOrd="0" destOrd="4" presId="urn:microsoft.com/office/officeart/2005/8/layout/StepDownProcess"/>
    <dgm:cxn modelId="{6BE5F080-03CE-E74A-8357-D3B020D1449A}" srcId="{2663CF21-4051-B949-B460-E5CA25F41EEA}" destId="{0670A66F-36B1-A54D-8058-E565AB8D89DE}" srcOrd="1" destOrd="0" parTransId="{A37EFCAA-B218-BD44-97D9-220A58F9114F}" sibTransId="{2BBF3996-37E1-FA45-A23E-9B79C38F866F}"/>
    <dgm:cxn modelId="{194D370E-A149-8F41-B288-B1E5FF8072F6}" type="presOf" srcId="{ED7942E3-153B-CA42-A104-0790E3C89AEE}" destId="{D8968B5A-C9DF-1A4F-BE0C-413F2A9DF617}" srcOrd="0" destOrd="0" presId="urn:microsoft.com/office/officeart/2005/8/layout/StepDownProcess"/>
    <dgm:cxn modelId="{5D61886B-D19C-3944-A70C-ACC39DEB672E}" type="presOf" srcId="{86C79413-D85F-BA4E-9766-64BB0C8B8DC1}" destId="{AD54ABD1-8768-5F46-9682-DBCD685BECEE}" srcOrd="0" destOrd="0" presId="urn:microsoft.com/office/officeart/2005/8/layout/StepDownProcess"/>
    <dgm:cxn modelId="{7E4589E8-5CD4-A54E-85F7-CA3BAD20D768}" srcId="{ED7942E3-153B-CA42-A104-0790E3C89AEE}" destId="{5A727CE3-868B-CF49-BF9E-7F38CE4B0782}" srcOrd="3" destOrd="0" parTransId="{54073BC5-A1CF-8949-9CE2-526B367527B7}" sibTransId="{2993AA03-FF4E-8A45-B5E3-E184E07B94AC}"/>
    <dgm:cxn modelId="{F41ED6CA-C568-2F4F-9BC6-749937274827}" type="presOf" srcId="{75B39EA9-69C7-CB4C-9DD8-CCAA2243FB14}" destId="{64776A0E-6B5A-DC45-8B65-EE726E6BE424}" srcOrd="0" destOrd="1" presId="urn:microsoft.com/office/officeart/2005/8/layout/StepDownProcess"/>
    <dgm:cxn modelId="{3716B0DA-5064-F543-AA77-9A616F9D1EDE}" type="presOf" srcId="{41DF246A-A34E-124E-9CBF-4CF7E47A2742}" destId="{1DE960D4-1358-CF48-B95E-6F1CC7B8D3DD}" srcOrd="0" destOrd="3" presId="urn:microsoft.com/office/officeart/2005/8/layout/StepDownProcess"/>
    <dgm:cxn modelId="{220D7C85-F908-1A4E-9F49-C731EC268019}" srcId="{7E5EC25B-5BEC-534D-A260-ADCA4CC19D83}" destId="{229D7004-C749-FD41-9626-6887B72E84B7}" srcOrd="2" destOrd="0" parTransId="{0C974715-44B3-964E-9AD9-B87C699DE855}" sibTransId="{DB9B0D02-44E2-0249-A945-4072CC499C0A}"/>
    <dgm:cxn modelId="{DADD3C64-31A9-B240-AE6E-7D51E06E0427}" type="presOf" srcId="{229D7004-C749-FD41-9626-6887B72E84B7}" destId="{1DE960D4-1358-CF48-B95E-6F1CC7B8D3DD}" srcOrd="0" destOrd="5" presId="urn:microsoft.com/office/officeart/2005/8/layout/StepDownProcess"/>
    <dgm:cxn modelId="{92A281C7-A432-AE45-8436-B01613FD49CE}" type="presOf" srcId="{2FC3D2CC-422F-4F4C-B157-9E0E6907A555}" destId="{1DE960D4-1358-CF48-B95E-6F1CC7B8D3DD}" srcOrd="0" destOrd="6" presId="urn:microsoft.com/office/officeart/2005/8/layout/StepDownProcess"/>
    <dgm:cxn modelId="{ED120F57-3AE6-8A4E-8DBB-C7563166757E}" type="presOf" srcId="{7377E072-16F6-AF49-859E-76DE1B0A1C66}" destId="{1DE960D4-1358-CF48-B95E-6F1CC7B8D3DD}" srcOrd="0" destOrd="0" presId="urn:microsoft.com/office/officeart/2005/8/layout/StepDownProcess"/>
    <dgm:cxn modelId="{1332A8C3-8F86-3344-8A33-E23598410320}" srcId="{86C79413-D85F-BA4E-9766-64BB0C8B8DC1}" destId="{658FD9D2-1D7F-D543-ACA7-8D08EA213CF4}" srcOrd="0" destOrd="0" parTransId="{C690B134-234A-0C42-802F-E852D09048DE}" sibTransId="{5AA0793A-6996-864A-9D3D-466D6706B9F0}"/>
    <dgm:cxn modelId="{27E98BA1-1BFE-2E4C-A71D-F75D3C765D2F}" type="presParOf" srcId="{DE18E4C0-105B-AF48-8B46-17D184852A29}" destId="{CD77C515-B27B-974D-9D7A-60FFD1B4176B}" srcOrd="0" destOrd="0" presId="urn:microsoft.com/office/officeart/2005/8/layout/StepDownProcess"/>
    <dgm:cxn modelId="{37772849-C50C-E249-AFAA-8BCEA5A6B52E}" type="presParOf" srcId="{CD77C515-B27B-974D-9D7A-60FFD1B4176B}" destId="{006FD9F6-2374-8841-B573-0CEC7C6311B3}" srcOrd="0" destOrd="0" presId="urn:microsoft.com/office/officeart/2005/8/layout/StepDownProcess"/>
    <dgm:cxn modelId="{211672C6-8479-B34B-AF7B-1E21AFE14DEF}" type="presParOf" srcId="{CD77C515-B27B-974D-9D7A-60FFD1B4176B}" destId="{AD54ABD1-8768-5F46-9682-DBCD685BECEE}" srcOrd="1" destOrd="0" presId="urn:microsoft.com/office/officeart/2005/8/layout/StepDownProcess"/>
    <dgm:cxn modelId="{3928778C-5CEB-EA49-BD48-BD7DE7173236}" type="presParOf" srcId="{CD77C515-B27B-974D-9D7A-60FFD1B4176B}" destId="{EC6E8D8C-8BBA-8E44-9B7E-9C57030D8492}" srcOrd="2" destOrd="0" presId="urn:microsoft.com/office/officeart/2005/8/layout/StepDownProcess"/>
    <dgm:cxn modelId="{82C4D2D0-AD2B-BC4A-9375-A6B856A1F215}" type="presParOf" srcId="{DE18E4C0-105B-AF48-8B46-17D184852A29}" destId="{AAE0FD4A-7A30-554E-87FC-D6F4C013374C}" srcOrd="1" destOrd="0" presId="urn:microsoft.com/office/officeart/2005/8/layout/StepDownProcess"/>
    <dgm:cxn modelId="{4E8BC7D7-70BF-3C4D-B2A4-595357DC25CA}" type="presParOf" srcId="{DE18E4C0-105B-AF48-8B46-17D184852A29}" destId="{C93D37FC-921E-3E4E-B431-0732CE5DB601}" srcOrd="2" destOrd="0" presId="urn:microsoft.com/office/officeart/2005/8/layout/StepDownProcess"/>
    <dgm:cxn modelId="{7D5BFFA6-8FF2-7241-A2E6-DCD3E2AAC9DB}" type="presParOf" srcId="{C93D37FC-921E-3E4E-B431-0732CE5DB601}" destId="{F6578F4D-61AA-2A4C-9FCE-20267FC8D38E}" srcOrd="0" destOrd="0" presId="urn:microsoft.com/office/officeart/2005/8/layout/StepDownProcess"/>
    <dgm:cxn modelId="{390BC181-ADD5-4542-8B71-D527E74323DE}" type="presParOf" srcId="{C93D37FC-921E-3E4E-B431-0732CE5DB601}" destId="{D8968B5A-C9DF-1A4F-BE0C-413F2A9DF617}" srcOrd="1" destOrd="0" presId="urn:microsoft.com/office/officeart/2005/8/layout/StepDownProcess"/>
    <dgm:cxn modelId="{F9C17377-930B-F94A-B50F-439C295D7C91}" type="presParOf" srcId="{C93D37FC-921E-3E4E-B431-0732CE5DB601}" destId="{64776A0E-6B5A-DC45-8B65-EE726E6BE424}" srcOrd="2" destOrd="0" presId="urn:microsoft.com/office/officeart/2005/8/layout/StepDownProcess"/>
    <dgm:cxn modelId="{EC10F340-9AFA-D442-84AE-9498F219780D}" type="presParOf" srcId="{DE18E4C0-105B-AF48-8B46-17D184852A29}" destId="{7857DDEE-93AF-A543-9527-7ABF1C94A194}" srcOrd="3" destOrd="0" presId="urn:microsoft.com/office/officeart/2005/8/layout/StepDownProcess"/>
    <dgm:cxn modelId="{5C935BDD-7F8F-3C4F-B1BF-45152883F37B}" type="presParOf" srcId="{DE18E4C0-105B-AF48-8B46-17D184852A29}" destId="{BAD543A5-BC24-F148-B056-EBB457180B08}" srcOrd="4" destOrd="0" presId="urn:microsoft.com/office/officeart/2005/8/layout/StepDownProcess"/>
    <dgm:cxn modelId="{EB51560B-DA60-BD41-BF74-7F2CC74B3595}" type="presParOf" srcId="{BAD543A5-BC24-F148-B056-EBB457180B08}" destId="{94BFE336-3F89-5A41-996A-C6AA8CE2444C}" srcOrd="0" destOrd="0" presId="urn:microsoft.com/office/officeart/2005/8/layout/StepDownProcess"/>
    <dgm:cxn modelId="{C75C3104-80DF-FC49-A6AF-3ED5CC327ED0}" type="presParOf" srcId="{BAD543A5-BC24-F148-B056-EBB457180B08}" destId="{1DE960D4-1358-CF48-B95E-6F1CC7B8D3DD}"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0A59A4-E4FB-4C47-B3B9-989A74BD47B0}"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07A84F7A-3EFA-DC4D-BD06-63B5D838E4E5}">
      <dgm:prSet phldrT="[Text]"/>
      <dgm:spPr/>
      <dgm:t>
        <a:bodyPr/>
        <a:lstStyle/>
        <a:p>
          <a:r>
            <a:rPr lang="en-US" dirty="0" smtClean="0"/>
            <a:t>Special Collections &amp; Archives Division</a:t>
          </a:r>
          <a:endParaRPr lang="en-US" dirty="0"/>
        </a:p>
      </dgm:t>
    </dgm:pt>
    <dgm:pt modelId="{8416D585-8534-7047-9743-273A6332DA76}" type="parTrans" cxnId="{B22ED58B-980E-6647-BA9B-B058C041702B}">
      <dgm:prSet/>
      <dgm:spPr/>
      <dgm:t>
        <a:bodyPr/>
        <a:lstStyle/>
        <a:p>
          <a:endParaRPr lang="en-US"/>
        </a:p>
      </dgm:t>
    </dgm:pt>
    <dgm:pt modelId="{095C855F-5831-6742-A596-FE7742F5ECC8}" type="sibTrans" cxnId="{B22ED58B-980E-6647-BA9B-B058C041702B}">
      <dgm:prSet/>
      <dgm:spPr/>
      <dgm:t>
        <a:bodyPr/>
        <a:lstStyle/>
        <a:p>
          <a:endParaRPr lang="en-US"/>
        </a:p>
      </dgm:t>
    </dgm:pt>
    <dgm:pt modelId="{B89F908F-0990-B34A-98C4-33BE95D1F63E}">
      <dgm:prSet phldrT="[Text]"/>
      <dgm:spPr/>
      <dgm:t>
        <a:bodyPr/>
        <a:lstStyle/>
        <a:p>
          <a:r>
            <a:rPr lang="en-US" dirty="0" smtClean="0"/>
            <a:t>Research Center</a:t>
          </a:r>
          <a:endParaRPr lang="en-US" dirty="0"/>
        </a:p>
      </dgm:t>
    </dgm:pt>
    <dgm:pt modelId="{E2EA286C-5369-1F44-93B9-1FC5AA776966}" type="parTrans" cxnId="{61B9CA14-3CDD-9342-A79F-1FD91C8DBD6F}">
      <dgm:prSet/>
      <dgm:spPr/>
      <dgm:t>
        <a:bodyPr/>
        <a:lstStyle/>
        <a:p>
          <a:endParaRPr lang="en-US"/>
        </a:p>
      </dgm:t>
    </dgm:pt>
    <dgm:pt modelId="{C6C15156-E439-B443-B258-0895B5591814}" type="sibTrans" cxnId="{61B9CA14-3CDD-9342-A79F-1FD91C8DBD6F}">
      <dgm:prSet/>
      <dgm:spPr/>
      <dgm:t>
        <a:bodyPr/>
        <a:lstStyle/>
        <a:p>
          <a:endParaRPr lang="en-US"/>
        </a:p>
      </dgm:t>
    </dgm:pt>
    <dgm:pt modelId="{E79EB0CE-48C5-D745-94CE-167276DC29BE}">
      <dgm:prSet phldrT="[Text]"/>
      <dgm:spPr/>
      <dgm:t>
        <a:bodyPr/>
        <a:lstStyle/>
        <a:p>
          <a:r>
            <a:rPr lang="en-US" dirty="0" smtClean="0"/>
            <a:t>Heritage Protocol &amp; University Archives</a:t>
          </a:r>
          <a:endParaRPr lang="en-US" dirty="0"/>
        </a:p>
      </dgm:t>
    </dgm:pt>
    <dgm:pt modelId="{9CA27900-54D6-F74F-B9A6-3B1E220679BD}" type="parTrans" cxnId="{576F0F54-A30A-584B-806C-F797F1B00649}">
      <dgm:prSet/>
      <dgm:spPr/>
      <dgm:t>
        <a:bodyPr/>
        <a:lstStyle/>
        <a:p>
          <a:endParaRPr lang="en-US"/>
        </a:p>
      </dgm:t>
    </dgm:pt>
    <dgm:pt modelId="{B223BBC1-57CD-6B42-8D52-EA67131EBBEB}" type="sibTrans" cxnId="{576F0F54-A30A-584B-806C-F797F1B00649}">
      <dgm:prSet/>
      <dgm:spPr/>
      <dgm:t>
        <a:bodyPr/>
        <a:lstStyle/>
        <a:p>
          <a:endParaRPr lang="en-US"/>
        </a:p>
      </dgm:t>
    </dgm:pt>
    <dgm:pt modelId="{62ACBB10-B589-3E41-8D3C-21F8294FAF9A}">
      <dgm:prSet phldrT="[Text]"/>
      <dgm:spPr/>
      <dgm:t>
        <a:bodyPr/>
        <a:lstStyle/>
        <a:p>
          <a:r>
            <a:rPr lang="en-US" dirty="0" smtClean="0"/>
            <a:t>Claude &amp; Mildred Pepper Library</a:t>
          </a:r>
          <a:endParaRPr lang="en-US" dirty="0"/>
        </a:p>
      </dgm:t>
    </dgm:pt>
    <dgm:pt modelId="{959E2149-D27B-E745-BF02-07BEADA31E79}" type="parTrans" cxnId="{EBBDDFF4-2509-6E48-9B9C-670E2261F7B4}">
      <dgm:prSet/>
      <dgm:spPr/>
      <dgm:t>
        <a:bodyPr/>
        <a:lstStyle/>
        <a:p>
          <a:endParaRPr lang="en-US"/>
        </a:p>
      </dgm:t>
    </dgm:pt>
    <dgm:pt modelId="{DAF97BE7-02D4-7140-8EEE-DF8939CCB1AF}" type="sibTrans" cxnId="{EBBDDFF4-2509-6E48-9B9C-670E2261F7B4}">
      <dgm:prSet/>
      <dgm:spPr/>
      <dgm:t>
        <a:bodyPr/>
        <a:lstStyle/>
        <a:p>
          <a:endParaRPr lang="en-US"/>
        </a:p>
      </dgm:t>
    </dgm:pt>
    <dgm:pt modelId="{234A7B4A-3248-8046-9FEA-9DC8BC66F50A}">
      <dgm:prSet phldrT="[Text]"/>
      <dgm:spPr>
        <a:solidFill>
          <a:srgbClr val="C0504D"/>
        </a:solidFill>
      </dgm:spPr>
      <dgm:t>
        <a:bodyPr/>
        <a:lstStyle/>
        <a:p>
          <a:r>
            <a:rPr lang="en-US" dirty="0" smtClean="0"/>
            <a:t>Digital Library Center</a:t>
          </a:r>
          <a:endParaRPr lang="en-US" dirty="0"/>
        </a:p>
      </dgm:t>
    </dgm:pt>
    <dgm:pt modelId="{035DA5DD-E7B7-8245-A1FE-CFEB8B8EAE02}" type="parTrans" cxnId="{065538B4-1259-964B-AE9B-484CAE0E816F}">
      <dgm:prSet/>
      <dgm:spPr/>
      <dgm:t>
        <a:bodyPr/>
        <a:lstStyle/>
        <a:p>
          <a:endParaRPr lang="en-US"/>
        </a:p>
      </dgm:t>
    </dgm:pt>
    <dgm:pt modelId="{B5DEE323-52EF-1F46-A0F3-49740636AFDB}" type="sibTrans" cxnId="{065538B4-1259-964B-AE9B-484CAE0E816F}">
      <dgm:prSet/>
      <dgm:spPr/>
      <dgm:t>
        <a:bodyPr/>
        <a:lstStyle/>
        <a:p>
          <a:endParaRPr lang="en-US"/>
        </a:p>
      </dgm:t>
    </dgm:pt>
    <dgm:pt modelId="{F08B2B84-335A-794C-8711-9565D8E2D583}">
      <dgm:prSet phldrT="[Text]"/>
      <dgm:spPr>
        <a:solidFill>
          <a:srgbClr val="C0504D"/>
        </a:solidFill>
      </dgm:spPr>
      <dgm:t>
        <a:bodyPr/>
        <a:lstStyle/>
        <a:p>
          <a:r>
            <a:rPr lang="en-US" dirty="0" smtClean="0"/>
            <a:t>Cataloging &amp; Description</a:t>
          </a:r>
          <a:endParaRPr lang="en-US" dirty="0"/>
        </a:p>
      </dgm:t>
    </dgm:pt>
    <dgm:pt modelId="{40D1DDC9-600F-0648-A6A6-5941540E062A}" type="parTrans" cxnId="{9AD0BB80-9BC2-DD45-98BC-B518B0923FF9}">
      <dgm:prSet/>
      <dgm:spPr/>
      <dgm:t>
        <a:bodyPr/>
        <a:lstStyle/>
        <a:p>
          <a:endParaRPr lang="en-US"/>
        </a:p>
      </dgm:t>
    </dgm:pt>
    <dgm:pt modelId="{120D29E2-6205-A64C-8ED9-D0CAF5702A96}" type="sibTrans" cxnId="{9AD0BB80-9BC2-DD45-98BC-B518B0923FF9}">
      <dgm:prSet/>
      <dgm:spPr/>
      <dgm:t>
        <a:bodyPr/>
        <a:lstStyle/>
        <a:p>
          <a:endParaRPr lang="en-US"/>
        </a:p>
      </dgm:t>
    </dgm:pt>
    <dgm:pt modelId="{6B826E53-27C6-2746-8F1A-6BEE192EA0A6}" type="pres">
      <dgm:prSet presAssocID="{090A59A4-E4FB-4C47-B3B9-989A74BD47B0}" presName="cycle" presStyleCnt="0">
        <dgm:presLayoutVars>
          <dgm:chMax val="1"/>
          <dgm:dir/>
          <dgm:animLvl val="ctr"/>
          <dgm:resizeHandles val="exact"/>
        </dgm:presLayoutVars>
      </dgm:prSet>
      <dgm:spPr/>
      <dgm:t>
        <a:bodyPr/>
        <a:lstStyle/>
        <a:p>
          <a:endParaRPr lang="en-US"/>
        </a:p>
      </dgm:t>
    </dgm:pt>
    <dgm:pt modelId="{04845206-2937-A94C-8103-82740A14D238}" type="pres">
      <dgm:prSet presAssocID="{07A84F7A-3EFA-DC4D-BD06-63B5D838E4E5}" presName="centerShape" presStyleLbl="node0" presStyleIdx="0" presStyleCnt="1"/>
      <dgm:spPr/>
      <dgm:t>
        <a:bodyPr/>
        <a:lstStyle/>
        <a:p>
          <a:endParaRPr lang="en-US"/>
        </a:p>
      </dgm:t>
    </dgm:pt>
    <dgm:pt modelId="{8F65987F-719D-7548-8846-316A9C2F75B1}" type="pres">
      <dgm:prSet presAssocID="{E2EA286C-5369-1F44-93B9-1FC5AA776966}" presName="Name9" presStyleLbl="parChTrans1D2" presStyleIdx="0" presStyleCnt="5"/>
      <dgm:spPr/>
      <dgm:t>
        <a:bodyPr/>
        <a:lstStyle/>
        <a:p>
          <a:endParaRPr lang="en-US"/>
        </a:p>
      </dgm:t>
    </dgm:pt>
    <dgm:pt modelId="{027313BB-CE01-BD46-B8C7-25880799CBA7}" type="pres">
      <dgm:prSet presAssocID="{E2EA286C-5369-1F44-93B9-1FC5AA776966}" presName="connTx" presStyleLbl="parChTrans1D2" presStyleIdx="0" presStyleCnt="5"/>
      <dgm:spPr/>
      <dgm:t>
        <a:bodyPr/>
        <a:lstStyle/>
        <a:p>
          <a:endParaRPr lang="en-US"/>
        </a:p>
      </dgm:t>
    </dgm:pt>
    <dgm:pt modelId="{5C8FAA2F-0E6A-7446-A615-6244F0FD6460}" type="pres">
      <dgm:prSet presAssocID="{B89F908F-0990-B34A-98C4-33BE95D1F63E}" presName="node" presStyleLbl="node1" presStyleIdx="0" presStyleCnt="5">
        <dgm:presLayoutVars>
          <dgm:bulletEnabled val="1"/>
        </dgm:presLayoutVars>
      </dgm:prSet>
      <dgm:spPr/>
      <dgm:t>
        <a:bodyPr/>
        <a:lstStyle/>
        <a:p>
          <a:endParaRPr lang="en-US"/>
        </a:p>
      </dgm:t>
    </dgm:pt>
    <dgm:pt modelId="{BBF5EA20-CB83-F043-AF07-DC301088DE67}" type="pres">
      <dgm:prSet presAssocID="{9CA27900-54D6-F74F-B9A6-3B1E220679BD}" presName="Name9" presStyleLbl="parChTrans1D2" presStyleIdx="1" presStyleCnt="5"/>
      <dgm:spPr/>
      <dgm:t>
        <a:bodyPr/>
        <a:lstStyle/>
        <a:p>
          <a:endParaRPr lang="en-US"/>
        </a:p>
      </dgm:t>
    </dgm:pt>
    <dgm:pt modelId="{EAD6924F-526A-2849-86AD-F96460ED8CC4}" type="pres">
      <dgm:prSet presAssocID="{9CA27900-54D6-F74F-B9A6-3B1E220679BD}" presName="connTx" presStyleLbl="parChTrans1D2" presStyleIdx="1" presStyleCnt="5"/>
      <dgm:spPr/>
      <dgm:t>
        <a:bodyPr/>
        <a:lstStyle/>
        <a:p>
          <a:endParaRPr lang="en-US"/>
        </a:p>
      </dgm:t>
    </dgm:pt>
    <dgm:pt modelId="{A034C6FA-C077-D145-A99D-558608B5B8DF}" type="pres">
      <dgm:prSet presAssocID="{E79EB0CE-48C5-D745-94CE-167276DC29BE}" presName="node" presStyleLbl="node1" presStyleIdx="1" presStyleCnt="5">
        <dgm:presLayoutVars>
          <dgm:bulletEnabled val="1"/>
        </dgm:presLayoutVars>
      </dgm:prSet>
      <dgm:spPr/>
      <dgm:t>
        <a:bodyPr/>
        <a:lstStyle/>
        <a:p>
          <a:endParaRPr lang="en-US"/>
        </a:p>
      </dgm:t>
    </dgm:pt>
    <dgm:pt modelId="{00D83539-7BB5-7D4E-A12A-C8434F327C39}" type="pres">
      <dgm:prSet presAssocID="{959E2149-D27B-E745-BF02-07BEADA31E79}" presName="Name9" presStyleLbl="parChTrans1D2" presStyleIdx="2" presStyleCnt="5"/>
      <dgm:spPr/>
      <dgm:t>
        <a:bodyPr/>
        <a:lstStyle/>
        <a:p>
          <a:endParaRPr lang="en-US"/>
        </a:p>
      </dgm:t>
    </dgm:pt>
    <dgm:pt modelId="{ECE70AC9-7488-6D40-9EAB-2076B946607C}" type="pres">
      <dgm:prSet presAssocID="{959E2149-D27B-E745-BF02-07BEADA31E79}" presName="connTx" presStyleLbl="parChTrans1D2" presStyleIdx="2" presStyleCnt="5"/>
      <dgm:spPr/>
      <dgm:t>
        <a:bodyPr/>
        <a:lstStyle/>
        <a:p>
          <a:endParaRPr lang="en-US"/>
        </a:p>
      </dgm:t>
    </dgm:pt>
    <dgm:pt modelId="{CB3975F0-AAA9-134A-BB47-76A2AB89BB18}" type="pres">
      <dgm:prSet presAssocID="{62ACBB10-B589-3E41-8D3C-21F8294FAF9A}" presName="node" presStyleLbl="node1" presStyleIdx="2" presStyleCnt="5">
        <dgm:presLayoutVars>
          <dgm:bulletEnabled val="1"/>
        </dgm:presLayoutVars>
      </dgm:prSet>
      <dgm:spPr/>
      <dgm:t>
        <a:bodyPr/>
        <a:lstStyle/>
        <a:p>
          <a:endParaRPr lang="en-US"/>
        </a:p>
      </dgm:t>
    </dgm:pt>
    <dgm:pt modelId="{52AD1CC6-87C9-9544-95D0-B4984CF74642}" type="pres">
      <dgm:prSet presAssocID="{035DA5DD-E7B7-8245-A1FE-CFEB8B8EAE02}" presName="Name9" presStyleLbl="parChTrans1D2" presStyleIdx="3" presStyleCnt="5"/>
      <dgm:spPr/>
      <dgm:t>
        <a:bodyPr/>
        <a:lstStyle/>
        <a:p>
          <a:endParaRPr lang="en-US"/>
        </a:p>
      </dgm:t>
    </dgm:pt>
    <dgm:pt modelId="{CC23E82A-F800-9040-894F-406ACA2F7F59}" type="pres">
      <dgm:prSet presAssocID="{035DA5DD-E7B7-8245-A1FE-CFEB8B8EAE02}" presName="connTx" presStyleLbl="parChTrans1D2" presStyleIdx="3" presStyleCnt="5"/>
      <dgm:spPr/>
      <dgm:t>
        <a:bodyPr/>
        <a:lstStyle/>
        <a:p>
          <a:endParaRPr lang="en-US"/>
        </a:p>
      </dgm:t>
    </dgm:pt>
    <dgm:pt modelId="{59A5DFBE-E86D-0D43-B36C-E8EB4956B343}" type="pres">
      <dgm:prSet presAssocID="{234A7B4A-3248-8046-9FEA-9DC8BC66F50A}" presName="node" presStyleLbl="node1" presStyleIdx="3" presStyleCnt="5">
        <dgm:presLayoutVars>
          <dgm:bulletEnabled val="1"/>
        </dgm:presLayoutVars>
      </dgm:prSet>
      <dgm:spPr/>
      <dgm:t>
        <a:bodyPr/>
        <a:lstStyle/>
        <a:p>
          <a:endParaRPr lang="en-US"/>
        </a:p>
      </dgm:t>
    </dgm:pt>
    <dgm:pt modelId="{7ED7B915-B55A-8645-ACDE-DF058A406617}" type="pres">
      <dgm:prSet presAssocID="{40D1DDC9-600F-0648-A6A6-5941540E062A}" presName="Name9" presStyleLbl="parChTrans1D2" presStyleIdx="4" presStyleCnt="5"/>
      <dgm:spPr/>
      <dgm:t>
        <a:bodyPr/>
        <a:lstStyle/>
        <a:p>
          <a:endParaRPr lang="en-US"/>
        </a:p>
      </dgm:t>
    </dgm:pt>
    <dgm:pt modelId="{9DAB5FDD-F805-3F45-9EDF-E4D277B04077}" type="pres">
      <dgm:prSet presAssocID="{40D1DDC9-600F-0648-A6A6-5941540E062A}" presName="connTx" presStyleLbl="parChTrans1D2" presStyleIdx="4" presStyleCnt="5"/>
      <dgm:spPr/>
      <dgm:t>
        <a:bodyPr/>
        <a:lstStyle/>
        <a:p>
          <a:endParaRPr lang="en-US"/>
        </a:p>
      </dgm:t>
    </dgm:pt>
    <dgm:pt modelId="{149574B3-BE78-6C48-93C5-8CE0156B9168}" type="pres">
      <dgm:prSet presAssocID="{F08B2B84-335A-794C-8711-9565D8E2D583}" presName="node" presStyleLbl="node1" presStyleIdx="4" presStyleCnt="5">
        <dgm:presLayoutVars>
          <dgm:bulletEnabled val="1"/>
        </dgm:presLayoutVars>
      </dgm:prSet>
      <dgm:spPr/>
      <dgm:t>
        <a:bodyPr/>
        <a:lstStyle/>
        <a:p>
          <a:endParaRPr lang="en-US"/>
        </a:p>
      </dgm:t>
    </dgm:pt>
  </dgm:ptLst>
  <dgm:cxnLst>
    <dgm:cxn modelId="{966CE61A-9027-BB40-BFAB-D5B5AE32D324}" type="presOf" srcId="{959E2149-D27B-E745-BF02-07BEADA31E79}" destId="{ECE70AC9-7488-6D40-9EAB-2076B946607C}" srcOrd="1" destOrd="0" presId="urn:microsoft.com/office/officeart/2005/8/layout/radial1"/>
    <dgm:cxn modelId="{EBBDDFF4-2509-6E48-9B9C-670E2261F7B4}" srcId="{07A84F7A-3EFA-DC4D-BD06-63B5D838E4E5}" destId="{62ACBB10-B589-3E41-8D3C-21F8294FAF9A}" srcOrd="2" destOrd="0" parTransId="{959E2149-D27B-E745-BF02-07BEADA31E79}" sibTransId="{DAF97BE7-02D4-7140-8EEE-DF8939CCB1AF}"/>
    <dgm:cxn modelId="{61B9CA14-3CDD-9342-A79F-1FD91C8DBD6F}" srcId="{07A84F7A-3EFA-DC4D-BD06-63B5D838E4E5}" destId="{B89F908F-0990-B34A-98C4-33BE95D1F63E}" srcOrd="0" destOrd="0" parTransId="{E2EA286C-5369-1F44-93B9-1FC5AA776966}" sibTransId="{C6C15156-E439-B443-B258-0895B5591814}"/>
    <dgm:cxn modelId="{ACC02A64-8F4D-8748-9C6C-FCF33BD3A8F2}" type="presOf" srcId="{9CA27900-54D6-F74F-B9A6-3B1E220679BD}" destId="{EAD6924F-526A-2849-86AD-F96460ED8CC4}" srcOrd="1" destOrd="0" presId="urn:microsoft.com/office/officeart/2005/8/layout/radial1"/>
    <dgm:cxn modelId="{065538B4-1259-964B-AE9B-484CAE0E816F}" srcId="{07A84F7A-3EFA-DC4D-BD06-63B5D838E4E5}" destId="{234A7B4A-3248-8046-9FEA-9DC8BC66F50A}" srcOrd="3" destOrd="0" parTransId="{035DA5DD-E7B7-8245-A1FE-CFEB8B8EAE02}" sibTransId="{B5DEE323-52EF-1F46-A0F3-49740636AFDB}"/>
    <dgm:cxn modelId="{576F0F54-A30A-584B-806C-F797F1B00649}" srcId="{07A84F7A-3EFA-DC4D-BD06-63B5D838E4E5}" destId="{E79EB0CE-48C5-D745-94CE-167276DC29BE}" srcOrd="1" destOrd="0" parTransId="{9CA27900-54D6-F74F-B9A6-3B1E220679BD}" sibTransId="{B223BBC1-57CD-6B42-8D52-EA67131EBBEB}"/>
    <dgm:cxn modelId="{467C0963-0310-1F47-BBD3-1F4C6E6D9B09}" type="presOf" srcId="{E2EA286C-5369-1F44-93B9-1FC5AA776966}" destId="{8F65987F-719D-7548-8846-316A9C2F75B1}" srcOrd="0" destOrd="0" presId="urn:microsoft.com/office/officeart/2005/8/layout/radial1"/>
    <dgm:cxn modelId="{4E33AE8E-52AE-D741-B111-C253AD99C78F}" type="presOf" srcId="{090A59A4-E4FB-4C47-B3B9-989A74BD47B0}" destId="{6B826E53-27C6-2746-8F1A-6BEE192EA0A6}" srcOrd="0" destOrd="0" presId="urn:microsoft.com/office/officeart/2005/8/layout/radial1"/>
    <dgm:cxn modelId="{B22ED58B-980E-6647-BA9B-B058C041702B}" srcId="{090A59A4-E4FB-4C47-B3B9-989A74BD47B0}" destId="{07A84F7A-3EFA-DC4D-BD06-63B5D838E4E5}" srcOrd="0" destOrd="0" parTransId="{8416D585-8534-7047-9743-273A6332DA76}" sibTransId="{095C855F-5831-6742-A596-FE7742F5ECC8}"/>
    <dgm:cxn modelId="{994EEFFD-79C1-2B41-AA3D-99C9AE927674}" type="presOf" srcId="{E2EA286C-5369-1F44-93B9-1FC5AA776966}" destId="{027313BB-CE01-BD46-B8C7-25880799CBA7}" srcOrd="1" destOrd="0" presId="urn:microsoft.com/office/officeart/2005/8/layout/radial1"/>
    <dgm:cxn modelId="{447E35D6-4FF6-004F-9EDF-C52BCE87CB0C}" type="presOf" srcId="{F08B2B84-335A-794C-8711-9565D8E2D583}" destId="{149574B3-BE78-6C48-93C5-8CE0156B9168}" srcOrd="0" destOrd="0" presId="urn:microsoft.com/office/officeart/2005/8/layout/radial1"/>
    <dgm:cxn modelId="{C5053F9F-2C31-CE44-A20F-ED210084532E}" type="presOf" srcId="{959E2149-D27B-E745-BF02-07BEADA31E79}" destId="{00D83539-7BB5-7D4E-A12A-C8434F327C39}" srcOrd="0" destOrd="0" presId="urn:microsoft.com/office/officeart/2005/8/layout/radial1"/>
    <dgm:cxn modelId="{87DF720E-A152-5A4C-B78A-2DDF5B0FD602}" type="presOf" srcId="{035DA5DD-E7B7-8245-A1FE-CFEB8B8EAE02}" destId="{CC23E82A-F800-9040-894F-406ACA2F7F59}" srcOrd="1" destOrd="0" presId="urn:microsoft.com/office/officeart/2005/8/layout/radial1"/>
    <dgm:cxn modelId="{4A922CFE-C4C6-B740-989D-28541B55CEC7}" type="presOf" srcId="{62ACBB10-B589-3E41-8D3C-21F8294FAF9A}" destId="{CB3975F0-AAA9-134A-BB47-76A2AB89BB18}" srcOrd="0" destOrd="0" presId="urn:microsoft.com/office/officeart/2005/8/layout/radial1"/>
    <dgm:cxn modelId="{1B5567F1-EED9-CD4F-B810-A94C5D61A6EB}" type="presOf" srcId="{E79EB0CE-48C5-D745-94CE-167276DC29BE}" destId="{A034C6FA-C077-D145-A99D-558608B5B8DF}" srcOrd="0" destOrd="0" presId="urn:microsoft.com/office/officeart/2005/8/layout/radial1"/>
    <dgm:cxn modelId="{2A19EC8C-D7A8-844D-8E08-198FA23A77C4}" type="presOf" srcId="{035DA5DD-E7B7-8245-A1FE-CFEB8B8EAE02}" destId="{52AD1CC6-87C9-9544-95D0-B4984CF74642}" srcOrd="0" destOrd="0" presId="urn:microsoft.com/office/officeart/2005/8/layout/radial1"/>
    <dgm:cxn modelId="{3CF96974-FB28-E046-A31F-5E4400C3D684}" type="presOf" srcId="{40D1DDC9-600F-0648-A6A6-5941540E062A}" destId="{7ED7B915-B55A-8645-ACDE-DF058A406617}" srcOrd="0" destOrd="0" presId="urn:microsoft.com/office/officeart/2005/8/layout/radial1"/>
    <dgm:cxn modelId="{5FB2D11E-0B2E-4442-9315-CA68F8EA143B}" type="presOf" srcId="{234A7B4A-3248-8046-9FEA-9DC8BC66F50A}" destId="{59A5DFBE-E86D-0D43-B36C-E8EB4956B343}" srcOrd="0" destOrd="0" presId="urn:microsoft.com/office/officeart/2005/8/layout/radial1"/>
    <dgm:cxn modelId="{322D45E2-729E-D740-BB90-3928A4A5E4E5}" type="presOf" srcId="{40D1DDC9-600F-0648-A6A6-5941540E062A}" destId="{9DAB5FDD-F805-3F45-9EDF-E4D277B04077}" srcOrd="1" destOrd="0" presId="urn:microsoft.com/office/officeart/2005/8/layout/radial1"/>
    <dgm:cxn modelId="{9169A5A4-4BAB-2C42-84B7-112723795FFF}" type="presOf" srcId="{07A84F7A-3EFA-DC4D-BD06-63B5D838E4E5}" destId="{04845206-2937-A94C-8103-82740A14D238}" srcOrd="0" destOrd="0" presId="urn:microsoft.com/office/officeart/2005/8/layout/radial1"/>
    <dgm:cxn modelId="{C3088FB1-D343-464C-9BC8-EFF077897F55}" type="presOf" srcId="{B89F908F-0990-B34A-98C4-33BE95D1F63E}" destId="{5C8FAA2F-0E6A-7446-A615-6244F0FD6460}" srcOrd="0" destOrd="0" presId="urn:microsoft.com/office/officeart/2005/8/layout/radial1"/>
    <dgm:cxn modelId="{1D5D1A52-5577-704E-849C-5830CB407EE6}" type="presOf" srcId="{9CA27900-54D6-F74F-B9A6-3B1E220679BD}" destId="{BBF5EA20-CB83-F043-AF07-DC301088DE67}" srcOrd="0" destOrd="0" presId="urn:microsoft.com/office/officeart/2005/8/layout/radial1"/>
    <dgm:cxn modelId="{9AD0BB80-9BC2-DD45-98BC-B518B0923FF9}" srcId="{07A84F7A-3EFA-DC4D-BD06-63B5D838E4E5}" destId="{F08B2B84-335A-794C-8711-9565D8E2D583}" srcOrd="4" destOrd="0" parTransId="{40D1DDC9-600F-0648-A6A6-5941540E062A}" sibTransId="{120D29E2-6205-A64C-8ED9-D0CAF5702A96}"/>
    <dgm:cxn modelId="{F2DC553D-8EA9-1844-98BA-FAC5E46D1139}" type="presParOf" srcId="{6B826E53-27C6-2746-8F1A-6BEE192EA0A6}" destId="{04845206-2937-A94C-8103-82740A14D238}" srcOrd="0" destOrd="0" presId="urn:microsoft.com/office/officeart/2005/8/layout/radial1"/>
    <dgm:cxn modelId="{68DBCA2F-53FE-E44B-910D-5FF494D59054}" type="presParOf" srcId="{6B826E53-27C6-2746-8F1A-6BEE192EA0A6}" destId="{8F65987F-719D-7548-8846-316A9C2F75B1}" srcOrd="1" destOrd="0" presId="urn:microsoft.com/office/officeart/2005/8/layout/radial1"/>
    <dgm:cxn modelId="{A9BF54E1-8477-9241-81A6-19011608B27A}" type="presParOf" srcId="{8F65987F-719D-7548-8846-316A9C2F75B1}" destId="{027313BB-CE01-BD46-B8C7-25880799CBA7}" srcOrd="0" destOrd="0" presId="urn:microsoft.com/office/officeart/2005/8/layout/radial1"/>
    <dgm:cxn modelId="{6017D2A9-C249-B041-AC5A-6166511CF868}" type="presParOf" srcId="{6B826E53-27C6-2746-8F1A-6BEE192EA0A6}" destId="{5C8FAA2F-0E6A-7446-A615-6244F0FD6460}" srcOrd="2" destOrd="0" presId="urn:microsoft.com/office/officeart/2005/8/layout/radial1"/>
    <dgm:cxn modelId="{EE6C31AB-ABBD-B645-A7E2-F60D0A01FC78}" type="presParOf" srcId="{6B826E53-27C6-2746-8F1A-6BEE192EA0A6}" destId="{BBF5EA20-CB83-F043-AF07-DC301088DE67}" srcOrd="3" destOrd="0" presId="urn:microsoft.com/office/officeart/2005/8/layout/radial1"/>
    <dgm:cxn modelId="{4C3D16A0-5561-BA43-83BE-E79E45FBACBE}" type="presParOf" srcId="{BBF5EA20-CB83-F043-AF07-DC301088DE67}" destId="{EAD6924F-526A-2849-86AD-F96460ED8CC4}" srcOrd="0" destOrd="0" presId="urn:microsoft.com/office/officeart/2005/8/layout/radial1"/>
    <dgm:cxn modelId="{A37C5207-BE83-224E-8E4A-D0FDE8F5F6A9}" type="presParOf" srcId="{6B826E53-27C6-2746-8F1A-6BEE192EA0A6}" destId="{A034C6FA-C077-D145-A99D-558608B5B8DF}" srcOrd="4" destOrd="0" presId="urn:microsoft.com/office/officeart/2005/8/layout/radial1"/>
    <dgm:cxn modelId="{1604A638-06AE-6B45-B599-DFC13D06DD8F}" type="presParOf" srcId="{6B826E53-27C6-2746-8F1A-6BEE192EA0A6}" destId="{00D83539-7BB5-7D4E-A12A-C8434F327C39}" srcOrd="5" destOrd="0" presId="urn:microsoft.com/office/officeart/2005/8/layout/radial1"/>
    <dgm:cxn modelId="{A01BADB7-CCAE-A946-9927-E71A1704C63A}" type="presParOf" srcId="{00D83539-7BB5-7D4E-A12A-C8434F327C39}" destId="{ECE70AC9-7488-6D40-9EAB-2076B946607C}" srcOrd="0" destOrd="0" presId="urn:microsoft.com/office/officeart/2005/8/layout/radial1"/>
    <dgm:cxn modelId="{F19A602E-AC85-4147-BC69-35C4FD324A6D}" type="presParOf" srcId="{6B826E53-27C6-2746-8F1A-6BEE192EA0A6}" destId="{CB3975F0-AAA9-134A-BB47-76A2AB89BB18}" srcOrd="6" destOrd="0" presId="urn:microsoft.com/office/officeart/2005/8/layout/radial1"/>
    <dgm:cxn modelId="{3FE9ACF3-6FD7-7C4E-AD5D-89337AE32BA4}" type="presParOf" srcId="{6B826E53-27C6-2746-8F1A-6BEE192EA0A6}" destId="{52AD1CC6-87C9-9544-95D0-B4984CF74642}" srcOrd="7" destOrd="0" presId="urn:microsoft.com/office/officeart/2005/8/layout/radial1"/>
    <dgm:cxn modelId="{482763B9-E742-DD4E-B291-A15A9F68180F}" type="presParOf" srcId="{52AD1CC6-87C9-9544-95D0-B4984CF74642}" destId="{CC23E82A-F800-9040-894F-406ACA2F7F59}" srcOrd="0" destOrd="0" presId="urn:microsoft.com/office/officeart/2005/8/layout/radial1"/>
    <dgm:cxn modelId="{2ACC15AB-E900-D043-82FA-EFA08E879F34}" type="presParOf" srcId="{6B826E53-27C6-2746-8F1A-6BEE192EA0A6}" destId="{59A5DFBE-E86D-0D43-B36C-E8EB4956B343}" srcOrd="8" destOrd="0" presId="urn:microsoft.com/office/officeart/2005/8/layout/radial1"/>
    <dgm:cxn modelId="{21B3A21E-5BA8-9D44-88E0-359B16B76717}" type="presParOf" srcId="{6B826E53-27C6-2746-8F1A-6BEE192EA0A6}" destId="{7ED7B915-B55A-8645-ACDE-DF058A406617}" srcOrd="9" destOrd="0" presId="urn:microsoft.com/office/officeart/2005/8/layout/radial1"/>
    <dgm:cxn modelId="{BB6EC626-6F51-1D4D-A893-1A87D183AE61}" type="presParOf" srcId="{7ED7B915-B55A-8645-ACDE-DF058A406617}" destId="{9DAB5FDD-F805-3F45-9EDF-E4D277B04077}" srcOrd="0" destOrd="0" presId="urn:microsoft.com/office/officeart/2005/8/layout/radial1"/>
    <dgm:cxn modelId="{FF601CD3-4400-F047-B1BA-DCC660685B9A}" type="presParOf" srcId="{6B826E53-27C6-2746-8F1A-6BEE192EA0A6}" destId="{149574B3-BE78-6C48-93C5-8CE0156B9168}"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E156A7-BFF3-6B49-BE56-067F79B8D71A}"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34DF103A-8086-8141-AD23-FB835086087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Discoverability</a:t>
          </a:r>
          <a:endParaRPr lang="en-US" sz="1600" dirty="0"/>
        </a:p>
      </dgm:t>
    </dgm:pt>
    <dgm:pt modelId="{96302420-5440-AD40-8EA1-6E5AC1E30F65}" type="parTrans" cxnId="{5BA97790-C8D3-FE49-AB1A-670ECFD7FDC3}">
      <dgm:prSet/>
      <dgm:spPr/>
      <dgm:t>
        <a:bodyPr/>
        <a:lstStyle/>
        <a:p>
          <a:endParaRPr lang="en-US"/>
        </a:p>
      </dgm:t>
    </dgm:pt>
    <dgm:pt modelId="{4B8789BF-A9E7-3142-93C8-EBFEED279638}" type="sibTrans" cxnId="{5BA97790-C8D3-FE49-AB1A-670ECFD7FDC3}">
      <dgm:prSet/>
      <dgm:spPr/>
      <dgm:t>
        <a:bodyPr/>
        <a:lstStyle/>
        <a:p>
          <a:endParaRPr lang="en-US"/>
        </a:p>
      </dgm:t>
    </dgm:pt>
    <dgm:pt modelId="{66825F3F-6718-314C-AECE-4C68180F636C}">
      <dgm:prSet phldrT="[Text]" custT="1"/>
      <dgm:spPr/>
      <dgm:t>
        <a:bodyPr/>
        <a:lstStyle/>
        <a:p>
          <a:r>
            <a:rPr lang="en-US" sz="1200" dirty="0" smtClean="0"/>
            <a:t>Documentation</a:t>
          </a:r>
          <a:endParaRPr lang="en-US" sz="1200" dirty="0"/>
        </a:p>
      </dgm:t>
    </dgm:pt>
    <dgm:pt modelId="{4961CEF7-02E6-E743-A16E-634A2A90C891}" type="parTrans" cxnId="{DFB7B3DA-F84F-814A-9836-DABCFEEA0696}">
      <dgm:prSet/>
      <dgm:spPr/>
      <dgm:t>
        <a:bodyPr/>
        <a:lstStyle/>
        <a:p>
          <a:endParaRPr lang="en-US"/>
        </a:p>
      </dgm:t>
    </dgm:pt>
    <dgm:pt modelId="{D6B7EEE0-5FAC-DF48-A228-A692934F4B10}" type="sibTrans" cxnId="{DFB7B3DA-F84F-814A-9836-DABCFEEA0696}">
      <dgm:prSet/>
      <dgm:spPr/>
      <dgm:t>
        <a:bodyPr/>
        <a:lstStyle/>
        <a:p>
          <a:endParaRPr lang="en-US"/>
        </a:p>
      </dgm:t>
    </dgm:pt>
    <dgm:pt modelId="{EEA05E06-3764-8345-9188-31F60ED3213F}">
      <dgm:prSet phldrT="[Text]" custT="1"/>
      <dgm:spPr/>
      <dgm:t>
        <a:bodyPr/>
        <a:lstStyle/>
        <a:p>
          <a:r>
            <a:rPr lang="en-US" sz="1200" dirty="0" smtClean="0"/>
            <a:t>Coordinated Procedures</a:t>
          </a:r>
          <a:endParaRPr lang="en-US" sz="1200" dirty="0"/>
        </a:p>
      </dgm:t>
    </dgm:pt>
    <dgm:pt modelId="{50072D9A-833B-BA4E-95E5-B2BC0471EF11}" type="parTrans" cxnId="{421400F9-9BA6-C54B-A274-534653D2B4AF}">
      <dgm:prSet/>
      <dgm:spPr/>
      <dgm:t>
        <a:bodyPr/>
        <a:lstStyle/>
        <a:p>
          <a:endParaRPr lang="en-US"/>
        </a:p>
      </dgm:t>
    </dgm:pt>
    <dgm:pt modelId="{7C526319-7794-9447-B2C4-50C143F97946}" type="sibTrans" cxnId="{421400F9-9BA6-C54B-A274-534653D2B4AF}">
      <dgm:prSet/>
      <dgm:spPr/>
      <dgm:t>
        <a:bodyPr/>
        <a:lstStyle/>
        <a:p>
          <a:endParaRPr lang="en-US"/>
        </a:p>
      </dgm:t>
    </dgm:pt>
    <dgm:pt modelId="{F1F31DCE-BC42-D242-90F3-FC05DE9ED934}">
      <dgm:prSet phldrT="[Text]" custT="1"/>
      <dgm:spPr/>
      <dgm:t>
        <a:bodyPr/>
        <a:lstStyle/>
        <a:p>
          <a:r>
            <a:rPr lang="en-US" sz="1200" dirty="0" smtClean="0"/>
            <a:t>Working Groups / Communication Loops</a:t>
          </a:r>
          <a:endParaRPr lang="en-US" sz="1200" dirty="0"/>
        </a:p>
      </dgm:t>
    </dgm:pt>
    <dgm:pt modelId="{F11FAD9F-7E22-7B4F-BA0C-61E7F9D6D4A2}" type="parTrans" cxnId="{2FEDB06E-C06D-7E40-92FA-953B35A24506}">
      <dgm:prSet/>
      <dgm:spPr/>
      <dgm:t>
        <a:bodyPr/>
        <a:lstStyle/>
        <a:p>
          <a:endParaRPr lang="en-US"/>
        </a:p>
      </dgm:t>
    </dgm:pt>
    <dgm:pt modelId="{23721E53-FCEB-CF45-8E26-D7BB44BA52C2}" type="sibTrans" cxnId="{2FEDB06E-C06D-7E40-92FA-953B35A24506}">
      <dgm:prSet/>
      <dgm:spPr/>
      <dgm:t>
        <a:bodyPr/>
        <a:lstStyle/>
        <a:p>
          <a:endParaRPr lang="en-US"/>
        </a:p>
      </dgm:t>
    </dgm:pt>
    <dgm:pt modelId="{29BC2742-9293-0148-88BF-5E8D14EB033C}">
      <dgm:prSet phldrT="[Text]" custT="1"/>
      <dgm:spPr/>
      <dgm:t>
        <a:bodyPr/>
        <a:lstStyle/>
        <a:p>
          <a:r>
            <a:rPr lang="en-US" sz="1200" dirty="0" smtClean="0"/>
            <a:t>Rolling Priorities</a:t>
          </a:r>
          <a:endParaRPr lang="en-US" sz="1200" dirty="0"/>
        </a:p>
      </dgm:t>
    </dgm:pt>
    <dgm:pt modelId="{34354D84-F226-A840-811C-21E5E05310B0}" type="parTrans" cxnId="{734CCD66-57DA-0548-A89E-AC645E206338}">
      <dgm:prSet/>
      <dgm:spPr/>
      <dgm:t>
        <a:bodyPr/>
        <a:lstStyle/>
        <a:p>
          <a:endParaRPr lang="en-US"/>
        </a:p>
      </dgm:t>
    </dgm:pt>
    <dgm:pt modelId="{0FCA2542-2CAE-6548-B05A-62AA5B06F1D0}" type="sibTrans" cxnId="{734CCD66-57DA-0548-A89E-AC645E206338}">
      <dgm:prSet/>
      <dgm:spPr/>
      <dgm:t>
        <a:bodyPr/>
        <a:lstStyle/>
        <a:p>
          <a:endParaRPr lang="en-US"/>
        </a:p>
      </dgm:t>
    </dgm:pt>
    <dgm:pt modelId="{D12FF581-477C-5B4A-BBEC-6008128AC820}">
      <dgm:prSet phldrT="[Text]" custT="1"/>
      <dgm:spPr/>
      <dgm:t>
        <a:bodyPr/>
        <a:lstStyle/>
        <a:p>
          <a:r>
            <a:rPr lang="en-US" sz="1200" dirty="0" smtClean="0"/>
            <a:t>Student &amp; Researcher Outreach &amp; Engagement</a:t>
          </a:r>
          <a:endParaRPr lang="en-US" sz="1200" dirty="0"/>
        </a:p>
      </dgm:t>
    </dgm:pt>
    <dgm:pt modelId="{75CF7049-A5D0-A34D-8BB8-5B8590F45B89}" type="parTrans" cxnId="{8670687C-A3EF-1745-A6FE-7C20FCEB4B2D}">
      <dgm:prSet/>
      <dgm:spPr/>
      <dgm:t>
        <a:bodyPr/>
        <a:lstStyle/>
        <a:p>
          <a:endParaRPr lang="en-US"/>
        </a:p>
      </dgm:t>
    </dgm:pt>
    <dgm:pt modelId="{900DCDF5-C4EC-7D4A-ACC2-CD79E48387A7}" type="sibTrans" cxnId="{8670687C-A3EF-1745-A6FE-7C20FCEB4B2D}">
      <dgm:prSet/>
      <dgm:spPr/>
      <dgm:t>
        <a:bodyPr/>
        <a:lstStyle/>
        <a:p>
          <a:endParaRPr lang="en-US"/>
        </a:p>
      </dgm:t>
    </dgm:pt>
    <dgm:pt modelId="{DCC7124A-5C0C-3B42-902E-0EB896952565}">
      <dgm:prSet phldrT="[Text]" custT="1"/>
      <dgm:spPr/>
      <dgm:t>
        <a:bodyPr/>
        <a:lstStyle/>
        <a:p>
          <a:r>
            <a:rPr lang="en-US" sz="1200" dirty="0" smtClean="0"/>
            <a:t>New Personnel / New Ideas</a:t>
          </a:r>
          <a:endParaRPr lang="en-US" sz="1200" dirty="0"/>
        </a:p>
      </dgm:t>
    </dgm:pt>
    <dgm:pt modelId="{83B4445A-661E-D44C-9F94-E31566446B3E}" type="parTrans" cxnId="{628FFA08-B969-2849-A54E-E0004FA2E8F3}">
      <dgm:prSet/>
      <dgm:spPr/>
      <dgm:t>
        <a:bodyPr/>
        <a:lstStyle/>
        <a:p>
          <a:endParaRPr lang="en-US"/>
        </a:p>
      </dgm:t>
    </dgm:pt>
    <dgm:pt modelId="{5908CBB9-6C33-A04C-9EFC-2B2ECAD39506}" type="sibTrans" cxnId="{628FFA08-B969-2849-A54E-E0004FA2E8F3}">
      <dgm:prSet/>
      <dgm:spPr/>
      <dgm:t>
        <a:bodyPr/>
        <a:lstStyle/>
        <a:p>
          <a:endParaRPr lang="en-US"/>
        </a:p>
      </dgm:t>
    </dgm:pt>
    <dgm:pt modelId="{4F516918-C699-4C47-8141-CE8EA13A0FD7}">
      <dgm:prSet phldrT="[Text]" custT="1"/>
      <dgm:spPr/>
      <dgm:t>
        <a:bodyPr/>
        <a:lstStyle/>
        <a:p>
          <a:r>
            <a:rPr lang="en-US" sz="1200" dirty="0" smtClean="0"/>
            <a:t>Inventory Control</a:t>
          </a:r>
          <a:endParaRPr lang="en-US" sz="1200" dirty="0"/>
        </a:p>
      </dgm:t>
    </dgm:pt>
    <dgm:pt modelId="{0EDAE642-D4CB-6444-9E24-CAD70B40D996}" type="parTrans" cxnId="{F461AFE7-FF27-0F4C-9B3A-76AC4542B874}">
      <dgm:prSet/>
      <dgm:spPr/>
      <dgm:t>
        <a:bodyPr/>
        <a:lstStyle/>
        <a:p>
          <a:endParaRPr lang="en-US"/>
        </a:p>
      </dgm:t>
    </dgm:pt>
    <dgm:pt modelId="{8C89A871-E226-1C4D-8F0C-D1D109D03E21}" type="sibTrans" cxnId="{F461AFE7-FF27-0F4C-9B3A-76AC4542B874}">
      <dgm:prSet/>
      <dgm:spPr/>
      <dgm:t>
        <a:bodyPr/>
        <a:lstStyle/>
        <a:p>
          <a:endParaRPr lang="en-US"/>
        </a:p>
      </dgm:t>
    </dgm:pt>
    <dgm:pt modelId="{B9FFA64E-27E8-4F43-9507-1A6853935439}">
      <dgm:prSet phldrT="[Text]" custT="1"/>
      <dgm:spPr/>
      <dgm:t>
        <a:bodyPr/>
        <a:lstStyle/>
        <a:p>
          <a:r>
            <a:rPr lang="en-US" sz="1200" dirty="0" smtClean="0"/>
            <a:t>Sustainability</a:t>
          </a:r>
          <a:endParaRPr lang="en-US" sz="1200" dirty="0"/>
        </a:p>
      </dgm:t>
    </dgm:pt>
    <dgm:pt modelId="{BFA1B039-D17B-A944-8C51-8A69D0EC6BF6}" type="parTrans" cxnId="{360144FA-6CE4-E348-9CD2-4927CE7812E7}">
      <dgm:prSet/>
      <dgm:spPr/>
      <dgm:t>
        <a:bodyPr/>
        <a:lstStyle/>
        <a:p>
          <a:endParaRPr lang="en-US"/>
        </a:p>
      </dgm:t>
    </dgm:pt>
    <dgm:pt modelId="{E886D777-63CC-774B-A087-14E8F7D4E35A}" type="sibTrans" cxnId="{360144FA-6CE4-E348-9CD2-4927CE7812E7}">
      <dgm:prSet/>
      <dgm:spPr/>
      <dgm:t>
        <a:bodyPr/>
        <a:lstStyle/>
        <a:p>
          <a:endParaRPr lang="en-US"/>
        </a:p>
      </dgm:t>
    </dgm:pt>
    <dgm:pt modelId="{8FAAAC75-16A1-7445-99A6-323B7FE8DCFB}" type="pres">
      <dgm:prSet presAssocID="{59E156A7-BFF3-6B49-BE56-067F79B8D71A}" presName="Name0" presStyleCnt="0">
        <dgm:presLayoutVars>
          <dgm:chMax val="1"/>
          <dgm:dir/>
          <dgm:animLvl val="ctr"/>
          <dgm:resizeHandles val="exact"/>
        </dgm:presLayoutVars>
      </dgm:prSet>
      <dgm:spPr/>
      <dgm:t>
        <a:bodyPr/>
        <a:lstStyle/>
        <a:p>
          <a:endParaRPr lang="en-US"/>
        </a:p>
      </dgm:t>
    </dgm:pt>
    <dgm:pt modelId="{CD9D32E7-C708-DD4E-B40D-E04A469DA005}" type="pres">
      <dgm:prSet presAssocID="{34DF103A-8086-8141-AD23-FB8350860877}" presName="centerShape" presStyleLbl="node0" presStyleIdx="0" presStyleCnt="1" custScaleX="126212"/>
      <dgm:spPr/>
      <dgm:t>
        <a:bodyPr/>
        <a:lstStyle/>
        <a:p>
          <a:endParaRPr lang="en-US"/>
        </a:p>
      </dgm:t>
    </dgm:pt>
    <dgm:pt modelId="{C9089F67-5F1E-C843-BD9B-2E0C0DEA9A1F}" type="pres">
      <dgm:prSet presAssocID="{DCC7124A-5C0C-3B42-902E-0EB896952565}" presName="node" presStyleLbl="node1" presStyleIdx="0" presStyleCnt="8" custScaleX="126212">
        <dgm:presLayoutVars>
          <dgm:bulletEnabled val="1"/>
        </dgm:presLayoutVars>
      </dgm:prSet>
      <dgm:spPr/>
      <dgm:t>
        <a:bodyPr/>
        <a:lstStyle/>
        <a:p>
          <a:endParaRPr lang="en-US"/>
        </a:p>
      </dgm:t>
    </dgm:pt>
    <dgm:pt modelId="{7468706F-C6AA-7140-B167-E0CDD60BCCF1}" type="pres">
      <dgm:prSet presAssocID="{DCC7124A-5C0C-3B42-902E-0EB896952565}" presName="dummy" presStyleCnt="0"/>
      <dgm:spPr/>
    </dgm:pt>
    <dgm:pt modelId="{4E95DF16-A889-1F49-AF07-58C66C9E631F}" type="pres">
      <dgm:prSet presAssocID="{5908CBB9-6C33-A04C-9EFC-2B2ECAD39506}" presName="sibTrans" presStyleLbl="sibTrans2D1" presStyleIdx="0" presStyleCnt="8"/>
      <dgm:spPr/>
      <dgm:t>
        <a:bodyPr/>
        <a:lstStyle/>
        <a:p>
          <a:endParaRPr lang="en-US"/>
        </a:p>
      </dgm:t>
    </dgm:pt>
    <dgm:pt modelId="{E9DC1BB2-218E-8941-9F06-D8A09F1A7748}" type="pres">
      <dgm:prSet presAssocID="{66825F3F-6718-314C-AECE-4C68180F636C}" presName="node" presStyleLbl="node1" presStyleIdx="1" presStyleCnt="8" custScaleX="126212">
        <dgm:presLayoutVars>
          <dgm:bulletEnabled val="1"/>
        </dgm:presLayoutVars>
      </dgm:prSet>
      <dgm:spPr/>
      <dgm:t>
        <a:bodyPr/>
        <a:lstStyle/>
        <a:p>
          <a:endParaRPr lang="en-US"/>
        </a:p>
      </dgm:t>
    </dgm:pt>
    <dgm:pt modelId="{EBA28C76-8A36-7644-BB1F-0A0BB3F33ED3}" type="pres">
      <dgm:prSet presAssocID="{66825F3F-6718-314C-AECE-4C68180F636C}" presName="dummy" presStyleCnt="0"/>
      <dgm:spPr/>
    </dgm:pt>
    <dgm:pt modelId="{A27A04C4-64F7-D24B-896E-845E46EB2CFB}" type="pres">
      <dgm:prSet presAssocID="{D6B7EEE0-5FAC-DF48-A228-A692934F4B10}" presName="sibTrans" presStyleLbl="sibTrans2D1" presStyleIdx="1" presStyleCnt="8"/>
      <dgm:spPr/>
      <dgm:t>
        <a:bodyPr/>
        <a:lstStyle/>
        <a:p>
          <a:endParaRPr lang="en-US"/>
        </a:p>
      </dgm:t>
    </dgm:pt>
    <dgm:pt modelId="{78C284CC-1CC5-154E-9EB0-86D823AB01B0}" type="pres">
      <dgm:prSet presAssocID="{EEA05E06-3764-8345-9188-31F60ED3213F}" presName="node" presStyleLbl="node1" presStyleIdx="2" presStyleCnt="8" custScaleX="126212">
        <dgm:presLayoutVars>
          <dgm:bulletEnabled val="1"/>
        </dgm:presLayoutVars>
      </dgm:prSet>
      <dgm:spPr/>
      <dgm:t>
        <a:bodyPr/>
        <a:lstStyle/>
        <a:p>
          <a:endParaRPr lang="en-US"/>
        </a:p>
      </dgm:t>
    </dgm:pt>
    <dgm:pt modelId="{48A69712-E075-4642-AB55-744D08AB8478}" type="pres">
      <dgm:prSet presAssocID="{EEA05E06-3764-8345-9188-31F60ED3213F}" presName="dummy" presStyleCnt="0"/>
      <dgm:spPr/>
    </dgm:pt>
    <dgm:pt modelId="{B86F09FE-B7F4-8549-9CB7-1039C7D9FE6F}" type="pres">
      <dgm:prSet presAssocID="{7C526319-7794-9447-B2C4-50C143F97946}" presName="sibTrans" presStyleLbl="sibTrans2D1" presStyleIdx="2" presStyleCnt="8"/>
      <dgm:spPr/>
      <dgm:t>
        <a:bodyPr/>
        <a:lstStyle/>
        <a:p>
          <a:endParaRPr lang="en-US"/>
        </a:p>
      </dgm:t>
    </dgm:pt>
    <dgm:pt modelId="{B3DE4B0A-CF2E-C54C-BA86-BD8EA2E830C5}" type="pres">
      <dgm:prSet presAssocID="{F1F31DCE-BC42-D242-90F3-FC05DE9ED934}" presName="node" presStyleLbl="node1" presStyleIdx="3" presStyleCnt="8" custScaleX="126212">
        <dgm:presLayoutVars>
          <dgm:bulletEnabled val="1"/>
        </dgm:presLayoutVars>
      </dgm:prSet>
      <dgm:spPr/>
      <dgm:t>
        <a:bodyPr/>
        <a:lstStyle/>
        <a:p>
          <a:endParaRPr lang="en-US"/>
        </a:p>
      </dgm:t>
    </dgm:pt>
    <dgm:pt modelId="{B8803A1D-AF9D-E741-A38A-1C6400BE4A98}" type="pres">
      <dgm:prSet presAssocID="{F1F31DCE-BC42-D242-90F3-FC05DE9ED934}" presName="dummy" presStyleCnt="0"/>
      <dgm:spPr/>
    </dgm:pt>
    <dgm:pt modelId="{066E16EF-7524-AB4C-8D54-C12434003FA3}" type="pres">
      <dgm:prSet presAssocID="{23721E53-FCEB-CF45-8E26-D7BB44BA52C2}" presName="sibTrans" presStyleLbl="sibTrans2D1" presStyleIdx="3" presStyleCnt="8"/>
      <dgm:spPr/>
      <dgm:t>
        <a:bodyPr/>
        <a:lstStyle/>
        <a:p>
          <a:endParaRPr lang="en-US"/>
        </a:p>
      </dgm:t>
    </dgm:pt>
    <dgm:pt modelId="{06D227EE-E74B-C24C-978F-BCDD499415FD}" type="pres">
      <dgm:prSet presAssocID="{4F516918-C699-4C47-8141-CE8EA13A0FD7}" presName="node" presStyleLbl="node1" presStyleIdx="4" presStyleCnt="8" custScaleX="126212">
        <dgm:presLayoutVars>
          <dgm:bulletEnabled val="1"/>
        </dgm:presLayoutVars>
      </dgm:prSet>
      <dgm:spPr/>
      <dgm:t>
        <a:bodyPr/>
        <a:lstStyle/>
        <a:p>
          <a:endParaRPr lang="en-US"/>
        </a:p>
      </dgm:t>
    </dgm:pt>
    <dgm:pt modelId="{598666EF-C343-2641-B460-4846687E313C}" type="pres">
      <dgm:prSet presAssocID="{4F516918-C699-4C47-8141-CE8EA13A0FD7}" presName="dummy" presStyleCnt="0"/>
      <dgm:spPr/>
    </dgm:pt>
    <dgm:pt modelId="{79E35100-F3FC-174A-8E30-DF7FC0EAFB99}" type="pres">
      <dgm:prSet presAssocID="{8C89A871-E226-1C4D-8F0C-D1D109D03E21}" presName="sibTrans" presStyleLbl="sibTrans2D1" presStyleIdx="4" presStyleCnt="8"/>
      <dgm:spPr/>
      <dgm:t>
        <a:bodyPr/>
        <a:lstStyle/>
        <a:p>
          <a:endParaRPr lang="en-US"/>
        </a:p>
      </dgm:t>
    </dgm:pt>
    <dgm:pt modelId="{BFB62BB4-8C9E-5545-BB4B-FDA2174F8267}" type="pres">
      <dgm:prSet presAssocID="{29BC2742-9293-0148-88BF-5E8D14EB033C}" presName="node" presStyleLbl="node1" presStyleIdx="5" presStyleCnt="8" custScaleX="126212">
        <dgm:presLayoutVars>
          <dgm:bulletEnabled val="1"/>
        </dgm:presLayoutVars>
      </dgm:prSet>
      <dgm:spPr/>
      <dgm:t>
        <a:bodyPr/>
        <a:lstStyle/>
        <a:p>
          <a:endParaRPr lang="en-US"/>
        </a:p>
      </dgm:t>
    </dgm:pt>
    <dgm:pt modelId="{E3BF3D01-5DC7-6745-A540-8C0B02218E90}" type="pres">
      <dgm:prSet presAssocID="{29BC2742-9293-0148-88BF-5E8D14EB033C}" presName="dummy" presStyleCnt="0"/>
      <dgm:spPr/>
    </dgm:pt>
    <dgm:pt modelId="{6CF17598-D715-174A-BEB5-3465AF0625E3}" type="pres">
      <dgm:prSet presAssocID="{0FCA2542-2CAE-6548-B05A-62AA5B06F1D0}" presName="sibTrans" presStyleLbl="sibTrans2D1" presStyleIdx="5" presStyleCnt="8"/>
      <dgm:spPr/>
      <dgm:t>
        <a:bodyPr/>
        <a:lstStyle/>
        <a:p>
          <a:endParaRPr lang="en-US"/>
        </a:p>
      </dgm:t>
    </dgm:pt>
    <dgm:pt modelId="{5829C8C5-C26D-624F-A0C2-2E1CC5BA955D}" type="pres">
      <dgm:prSet presAssocID="{B9FFA64E-27E8-4F43-9507-1A6853935439}" presName="node" presStyleLbl="node1" presStyleIdx="6" presStyleCnt="8" custScaleX="126212">
        <dgm:presLayoutVars>
          <dgm:bulletEnabled val="1"/>
        </dgm:presLayoutVars>
      </dgm:prSet>
      <dgm:spPr/>
      <dgm:t>
        <a:bodyPr/>
        <a:lstStyle/>
        <a:p>
          <a:endParaRPr lang="en-US"/>
        </a:p>
      </dgm:t>
    </dgm:pt>
    <dgm:pt modelId="{C8530193-B6CE-8544-AF90-E877715727C3}" type="pres">
      <dgm:prSet presAssocID="{B9FFA64E-27E8-4F43-9507-1A6853935439}" presName="dummy" presStyleCnt="0"/>
      <dgm:spPr/>
    </dgm:pt>
    <dgm:pt modelId="{1D97C518-4152-B344-8B47-6D1C4683738C}" type="pres">
      <dgm:prSet presAssocID="{E886D777-63CC-774B-A087-14E8F7D4E35A}" presName="sibTrans" presStyleLbl="sibTrans2D1" presStyleIdx="6" presStyleCnt="8"/>
      <dgm:spPr/>
      <dgm:t>
        <a:bodyPr/>
        <a:lstStyle/>
        <a:p>
          <a:endParaRPr lang="en-US"/>
        </a:p>
      </dgm:t>
    </dgm:pt>
    <dgm:pt modelId="{64A96198-4B8C-6445-95B4-35F1C08724E0}" type="pres">
      <dgm:prSet presAssocID="{D12FF581-477C-5B4A-BBEC-6008128AC820}" presName="node" presStyleLbl="node1" presStyleIdx="7" presStyleCnt="8" custScaleX="126212">
        <dgm:presLayoutVars>
          <dgm:bulletEnabled val="1"/>
        </dgm:presLayoutVars>
      </dgm:prSet>
      <dgm:spPr/>
      <dgm:t>
        <a:bodyPr/>
        <a:lstStyle/>
        <a:p>
          <a:endParaRPr lang="en-US"/>
        </a:p>
      </dgm:t>
    </dgm:pt>
    <dgm:pt modelId="{59233378-6528-AE4F-A6B3-BBDCC35890EF}" type="pres">
      <dgm:prSet presAssocID="{D12FF581-477C-5B4A-BBEC-6008128AC820}" presName="dummy" presStyleCnt="0"/>
      <dgm:spPr/>
    </dgm:pt>
    <dgm:pt modelId="{541D5C2F-978F-2441-8F90-EAA62A2FB96F}" type="pres">
      <dgm:prSet presAssocID="{900DCDF5-C4EC-7D4A-ACC2-CD79E48387A7}" presName="sibTrans" presStyleLbl="sibTrans2D1" presStyleIdx="7" presStyleCnt="8"/>
      <dgm:spPr/>
      <dgm:t>
        <a:bodyPr/>
        <a:lstStyle/>
        <a:p>
          <a:endParaRPr lang="en-US"/>
        </a:p>
      </dgm:t>
    </dgm:pt>
  </dgm:ptLst>
  <dgm:cxnLst>
    <dgm:cxn modelId="{77D09363-E845-9F41-B73F-CB53FDAD9720}" type="presOf" srcId="{5908CBB9-6C33-A04C-9EFC-2B2ECAD39506}" destId="{4E95DF16-A889-1F49-AF07-58C66C9E631F}" srcOrd="0" destOrd="0" presId="urn:microsoft.com/office/officeart/2005/8/layout/radial6"/>
    <dgm:cxn modelId="{F461AFE7-FF27-0F4C-9B3A-76AC4542B874}" srcId="{34DF103A-8086-8141-AD23-FB8350860877}" destId="{4F516918-C699-4C47-8141-CE8EA13A0FD7}" srcOrd="4" destOrd="0" parTransId="{0EDAE642-D4CB-6444-9E24-CAD70B40D996}" sibTransId="{8C89A871-E226-1C4D-8F0C-D1D109D03E21}"/>
    <dgm:cxn modelId="{313C29D9-88B4-AA4C-969F-17D629B9263C}" type="presOf" srcId="{59E156A7-BFF3-6B49-BE56-067F79B8D71A}" destId="{8FAAAC75-16A1-7445-99A6-323B7FE8DCFB}" srcOrd="0" destOrd="0" presId="urn:microsoft.com/office/officeart/2005/8/layout/radial6"/>
    <dgm:cxn modelId="{A8C5E35B-2916-1E45-9878-EC71B87FF923}" type="presOf" srcId="{F1F31DCE-BC42-D242-90F3-FC05DE9ED934}" destId="{B3DE4B0A-CF2E-C54C-BA86-BD8EA2E830C5}" srcOrd="0" destOrd="0" presId="urn:microsoft.com/office/officeart/2005/8/layout/radial6"/>
    <dgm:cxn modelId="{A0241DA9-D487-094A-AA5A-67603D108E63}" type="presOf" srcId="{D6B7EEE0-5FAC-DF48-A228-A692934F4B10}" destId="{A27A04C4-64F7-D24B-896E-845E46EB2CFB}" srcOrd="0" destOrd="0" presId="urn:microsoft.com/office/officeart/2005/8/layout/radial6"/>
    <dgm:cxn modelId="{15FDCEBA-42E7-2B4A-9434-5FFEAC37B9D7}" type="presOf" srcId="{D12FF581-477C-5B4A-BBEC-6008128AC820}" destId="{64A96198-4B8C-6445-95B4-35F1C08724E0}" srcOrd="0" destOrd="0" presId="urn:microsoft.com/office/officeart/2005/8/layout/radial6"/>
    <dgm:cxn modelId="{628FFA08-B969-2849-A54E-E0004FA2E8F3}" srcId="{34DF103A-8086-8141-AD23-FB8350860877}" destId="{DCC7124A-5C0C-3B42-902E-0EB896952565}" srcOrd="0" destOrd="0" parTransId="{83B4445A-661E-D44C-9F94-E31566446B3E}" sibTransId="{5908CBB9-6C33-A04C-9EFC-2B2ECAD39506}"/>
    <dgm:cxn modelId="{0A4DD413-423A-DE41-8701-E425EF55DE2F}" type="presOf" srcId="{DCC7124A-5C0C-3B42-902E-0EB896952565}" destId="{C9089F67-5F1E-C843-BD9B-2E0C0DEA9A1F}" srcOrd="0" destOrd="0" presId="urn:microsoft.com/office/officeart/2005/8/layout/radial6"/>
    <dgm:cxn modelId="{22974CF3-0D8B-3F46-AAD3-FCDB13BF0998}" type="presOf" srcId="{23721E53-FCEB-CF45-8E26-D7BB44BA52C2}" destId="{066E16EF-7524-AB4C-8D54-C12434003FA3}" srcOrd="0" destOrd="0" presId="urn:microsoft.com/office/officeart/2005/8/layout/radial6"/>
    <dgm:cxn modelId="{0441CF13-8E4E-8647-9FE8-C5F015F9CDA1}" type="presOf" srcId="{EEA05E06-3764-8345-9188-31F60ED3213F}" destId="{78C284CC-1CC5-154E-9EB0-86D823AB01B0}" srcOrd="0" destOrd="0" presId="urn:microsoft.com/office/officeart/2005/8/layout/radial6"/>
    <dgm:cxn modelId="{2FEDB06E-C06D-7E40-92FA-953B35A24506}" srcId="{34DF103A-8086-8141-AD23-FB8350860877}" destId="{F1F31DCE-BC42-D242-90F3-FC05DE9ED934}" srcOrd="3" destOrd="0" parTransId="{F11FAD9F-7E22-7B4F-BA0C-61E7F9D6D4A2}" sibTransId="{23721E53-FCEB-CF45-8E26-D7BB44BA52C2}"/>
    <dgm:cxn modelId="{FD202291-F156-D04B-AE13-93E8E0E02D3B}" type="presOf" srcId="{900DCDF5-C4EC-7D4A-ACC2-CD79E48387A7}" destId="{541D5C2F-978F-2441-8F90-EAA62A2FB96F}" srcOrd="0" destOrd="0" presId="urn:microsoft.com/office/officeart/2005/8/layout/radial6"/>
    <dgm:cxn modelId="{86BBC29D-0956-FA40-AD3C-B5973F75EC40}" type="presOf" srcId="{B9FFA64E-27E8-4F43-9507-1A6853935439}" destId="{5829C8C5-C26D-624F-A0C2-2E1CC5BA955D}" srcOrd="0" destOrd="0" presId="urn:microsoft.com/office/officeart/2005/8/layout/radial6"/>
    <dgm:cxn modelId="{734CCD66-57DA-0548-A89E-AC645E206338}" srcId="{34DF103A-8086-8141-AD23-FB8350860877}" destId="{29BC2742-9293-0148-88BF-5E8D14EB033C}" srcOrd="5" destOrd="0" parTransId="{34354D84-F226-A840-811C-21E5E05310B0}" sibTransId="{0FCA2542-2CAE-6548-B05A-62AA5B06F1D0}"/>
    <dgm:cxn modelId="{7B0B8AE1-D595-BA48-810D-2CE05016E3CE}" type="presOf" srcId="{7C526319-7794-9447-B2C4-50C143F97946}" destId="{B86F09FE-B7F4-8549-9CB7-1039C7D9FE6F}" srcOrd="0" destOrd="0" presId="urn:microsoft.com/office/officeart/2005/8/layout/radial6"/>
    <dgm:cxn modelId="{360144FA-6CE4-E348-9CD2-4927CE7812E7}" srcId="{34DF103A-8086-8141-AD23-FB8350860877}" destId="{B9FFA64E-27E8-4F43-9507-1A6853935439}" srcOrd="6" destOrd="0" parTransId="{BFA1B039-D17B-A944-8C51-8A69D0EC6BF6}" sibTransId="{E886D777-63CC-774B-A087-14E8F7D4E35A}"/>
    <dgm:cxn modelId="{DFB7B3DA-F84F-814A-9836-DABCFEEA0696}" srcId="{34DF103A-8086-8141-AD23-FB8350860877}" destId="{66825F3F-6718-314C-AECE-4C68180F636C}" srcOrd="1" destOrd="0" parTransId="{4961CEF7-02E6-E743-A16E-634A2A90C891}" sibTransId="{D6B7EEE0-5FAC-DF48-A228-A692934F4B10}"/>
    <dgm:cxn modelId="{5BA97790-C8D3-FE49-AB1A-670ECFD7FDC3}" srcId="{59E156A7-BFF3-6B49-BE56-067F79B8D71A}" destId="{34DF103A-8086-8141-AD23-FB8350860877}" srcOrd="0" destOrd="0" parTransId="{96302420-5440-AD40-8EA1-6E5AC1E30F65}" sibTransId="{4B8789BF-A9E7-3142-93C8-EBFEED279638}"/>
    <dgm:cxn modelId="{F88655DC-FFC7-1144-A742-1B98F89A66F4}" type="presOf" srcId="{0FCA2542-2CAE-6548-B05A-62AA5B06F1D0}" destId="{6CF17598-D715-174A-BEB5-3465AF0625E3}" srcOrd="0" destOrd="0" presId="urn:microsoft.com/office/officeart/2005/8/layout/radial6"/>
    <dgm:cxn modelId="{8670687C-A3EF-1745-A6FE-7C20FCEB4B2D}" srcId="{34DF103A-8086-8141-AD23-FB8350860877}" destId="{D12FF581-477C-5B4A-BBEC-6008128AC820}" srcOrd="7" destOrd="0" parTransId="{75CF7049-A5D0-A34D-8BB8-5B8590F45B89}" sibTransId="{900DCDF5-C4EC-7D4A-ACC2-CD79E48387A7}"/>
    <dgm:cxn modelId="{4EED7AA8-4BA8-6647-83F6-B8E933DA1C4E}" type="presOf" srcId="{34DF103A-8086-8141-AD23-FB8350860877}" destId="{CD9D32E7-C708-DD4E-B40D-E04A469DA005}" srcOrd="0" destOrd="0" presId="urn:microsoft.com/office/officeart/2005/8/layout/radial6"/>
    <dgm:cxn modelId="{E79B3BA7-AEA0-6945-8F8B-C9025C9E9D55}" type="presOf" srcId="{8C89A871-E226-1C4D-8F0C-D1D109D03E21}" destId="{79E35100-F3FC-174A-8E30-DF7FC0EAFB99}" srcOrd="0" destOrd="0" presId="urn:microsoft.com/office/officeart/2005/8/layout/radial6"/>
    <dgm:cxn modelId="{506FF858-7C47-EB45-A4E3-DD37A1AE155F}" type="presOf" srcId="{E886D777-63CC-774B-A087-14E8F7D4E35A}" destId="{1D97C518-4152-B344-8B47-6D1C4683738C}" srcOrd="0" destOrd="0" presId="urn:microsoft.com/office/officeart/2005/8/layout/radial6"/>
    <dgm:cxn modelId="{421400F9-9BA6-C54B-A274-534653D2B4AF}" srcId="{34DF103A-8086-8141-AD23-FB8350860877}" destId="{EEA05E06-3764-8345-9188-31F60ED3213F}" srcOrd="2" destOrd="0" parTransId="{50072D9A-833B-BA4E-95E5-B2BC0471EF11}" sibTransId="{7C526319-7794-9447-B2C4-50C143F97946}"/>
    <dgm:cxn modelId="{2420819D-AFDC-0B4E-A9B7-F4451CDE27C7}" type="presOf" srcId="{66825F3F-6718-314C-AECE-4C68180F636C}" destId="{E9DC1BB2-218E-8941-9F06-D8A09F1A7748}" srcOrd="0" destOrd="0" presId="urn:microsoft.com/office/officeart/2005/8/layout/radial6"/>
    <dgm:cxn modelId="{B465484E-6682-4A41-B26F-235D1174F4F6}" type="presOf" srcId="{29BC2742-9293-0148-88BF-5E8D14EB033C}" destId="{BFB62BB4-8C9E-5545-BB4B-FDA2174F8267}" srcOrd="0" destOrd="0" presId="urn:microsoft.com/office/officeart/2005/8/layout/radial6"/>
    <dgm:cxn modelId="{FD67EA41-5897-C543-834A-661F042B12B5}" type="presOf" srcId="{4F516918-C699-4C47-8141-CE8EA13A0FD7}" destId="{06D227EE-E74B-C24C-978F-BCDD499415FD}" srcOrd="0" destOrd="0" presId="urn:microsoft.com/office/officeart/2005/8/layout/radial6"/>
    <dgm:cxn modelId="{789DE74F-F16C-204C-896D-A6924902E448}" type="presParOf" srcId="{8FAAAC75-16A1-7445-99A6-323B7FE8DCFB}" destId="{CD9D32E7-C708-DD4E-B40D-E04A469DA005}" srcOrd="0" destOrd="0" presId="urn:microsoft.com/office/officeart/2005/8/layout/radial6"/>
    <dgm:cxn modelId="{B27AFD05-EE5D-F142-BE9B-7BE018CC78DE}" type="presParOf" srcId="{8FAAAC75-16A1-7445-99A6-323B7FE8DCFB}" destId="{C9089F67-5F1E-C843-BD9B-2E0C0DEA9A1F}" srcOrd="1" destOrd="0" presId="urn:microsoft.com/office/officeart/2005/8/layout/radial6"/>
    <dgm:cxn modelId="{0E3F5527-4AD7-2842-A8E4-825C675E23A4}" type="presParOf" srcId="{8FAAAC75-16A1-7445-99A6-323B7FE8DCFB}" destId="{7468706F-C6AA-7140-B167-E0CDD60BCCF1}" srcOrd="2" destOrd="0" presId="urn:microsoft.com/office/officeart/2005/8/layout/radial6"/>
    <dgm:cxn modelId="{17BD49FD-CEEC-9340-945F-734E2084A61D}" type="presParOf" srcId="{8FAAAC75-16A1-7445-99A6-323B7FE8DCFB}" destId="{4E95DF16-A889-1F49-AF07-58C66C9E631F}" srcOrd="3" destOrd="0" presId="urn:microsoft.com/office/officeart/2005/8/layout/radial6"/>
    <dgm:cxn modelId="{F3115541-2B38-9B43-A81B-0614F96DD593}" type="presParOf" srcId="{8FAAAC75-16A1-7445-99A6-323B7FE8DCFB}" destId="{E9DC1BB2-218E-8941-9F06-D8A09F1A7748}" srcOrd="4" destOrd="0" presId="urn:microsoft.com/office/officeart/2005/8/layout/radial6"/>
    <dgm:cxn modelId="{34B1E0EB-91AE-E849-85B1-3C5A1935D79C}" type="presParOf" srcId="{8FAAAC75-16A1-7445-99A6-323B7FE8DCFB}" destId="{EBA28C76-8A36-7644-BB1F-0A0BB3F33ED3}" srcOrd="5" destOrd="0" presId="urn:microsoft.com/office/officeart/2005/8/layout/radial6"/>
    <dgm:cxn modelId="{7DBD612D-14F1-5445-A591-DB272C510CAE}" type="presParOf" srcId="{8FAAAC75-16A1-7445-99A6-323B7FE8DCFB}" destId="{A27A04C4-64F7-D24B-896E-845E46EB2CFB}" srcOrd="6" destOrd="0" presId="urn:microsoft.com/office/officeart/2005/8/layout/radial6"/>
    <dgm:cxn modelId="{359F49FB-E1AA-CF43-8448-A4CCD7214F94}" type="presParOf" srcId="{8FAAAC75-16A1-7445-99A6-323B7FE8DCFB}" destId="{78C284CC-1CC5-154E-9EB0-86D823AB01B0}" srcOrd="7" destOrd="0" presId="urn:microsoft.com/office/officeart/2005/8/layout/radial6"/>
    <dgm:cxn modelId="{3A1EFD5D-7344-E84E-80AB-85B3A6F30D2D}" type="presParOf" srcId="{8FAAAC75-16A1-7445-99A6-323B7FE8DCFB}" destId="{48A69712-E075-4642-AB55-744D08AB8478}" srcOrd="8" destOrd="0" presId="urn:microsoft.com/office/officeart/2005/8/layout/radial6"/>
    <dgm:cxn modelId="{4A000ABE-18EE-A247-984E-9B3064F08794}" type="presParOf" srcId="{8FAAAC75-16A1-7445-99A6-323B7FE8DCFB}" destId="{B86F09FE-B7F4-8549-9CB7-1039C7D9FE6F}" srcOrd="9" destOrd="0" presId="urn:microsoft.com/office/officeart/2005/8/layout/radial6"/>
    <dgm:cxn modelId="{2E06D62C-05C4-5243-B4C9-F30BDC6BA249}" type="presParOf" srcId="{8FAAAC75-16A1-7445-99A6-323B7FE8DCFB}" destId="{B3DE4B0A-CF2E-C54C-BA86-BD8EA2E830C5}" srcOrd="10" destOrd="0" presId="urn:microsoft.com/office/officeart/2005/8/layout/radial6"/>
    <dgm:cxn modelId="{21EBB65C-8C45-A742-BABA-AD89F7722294}" type="presParOf" srcId="{8FAAAC75-16A1-7445-99A6-323B7FE8DCFB}" destId="{B8803A1D-AF9D-E741-A38A-1C6400BE4A98}" srcOrd="11" destOrd="0" presId="urn:microsoft.com/office/officeart/2005/8/layout/radial6"/>
    <dgm:cxn modelId="{CFDBFAE1-A2A9-0740-9185-DA0D44D8C903}" type="presParOf" srcId="{8FAAAC75-16A1-7445-99A6-323B7FE8DCFB}" destId="{066E16EF-7524-AB4C-8D54-C12434003FA3}" srcOrd="12" destOrd="0" presId="urn:microsoft.com/office/officeart/2005/8/layout/radial6"/>
    <dgm:cxn modelId="{D169EB4D-9255-914F-86B5-8651237680C8}" type="presParOf" srcId="{8FAAAC75-16A1-7445-99A6-323B7FE8DCFB}" destId="{06D227EE-E74B-C24C-978F-BCDD499415FD}" srcOrd="13" destOrd="0" presId="urn:microsoft.com/office/officeart/2005/8/layout/radial6"/>
    <dgm:cxn modelId="{EA1FA817-87A9-C449-8606-CD7BF4C58FE7}" type="presParOf" srcId="{8FAAAC75-16A1-7445-99A6-323B7FE8DCFB}" destId="{598666EF-C343-2641-B460-4846687E313C}" srcOrd="14" destOrd="0" presId="urn:microsoft.com/office/officeart/2005/8/layout/radial6"/>
    <dgm:cxn modelId="{1A4041CA-EFB3-8E45-ABEB-E917CA4F9264}" type="presParOf" srcId="{8FAAAC75-16A1-7445-99A6-323B7FE8DCFB}" destId="{79E35100-F3FC-174A-8E30-DF7FC0EAFB99}" srcOrd="15" destOrd="0" presId="urn:microsoft.com/office/officeart/2005/8/layout/radial6"/>
    <dgm:cxn modelId="{04B71DE5-7D57-6F4D-9829-5A3D627ADE66}" type="presParOf" srcId="{8FAAAC75-16A1-7445-99A6-323B7FE8DCFB}" destId="{BFB62BB4-8C9E-5545-BB4B-FDA2174F8267}" srcOrd="16" destOrd="0" presId="urn:microsoft.com/office/officeart/2005/8/layout/radial6"/>
    <dgm:cxn modelId="{016353E1-AE76-3D41-ACD8-1D0A32439F39}" type="presParOf" srcId="{8FAAAC75-16A1-7445-99A6-323B7FE8DCFB}" destId="{E3BF3D01-5DC7-6745-A540-8C0B02218E90}" srcOrd="17" destOrd="0" presId="urn:microsoft.com/office/officeart/2005/8/layout/radial6"/>
    <dgm:cxn modelId="{8024B182-2AFF-4A47-89B5-9F0C849C23BB}" type="presParOf" srcId="{8FAAAC75-16A1-7445-99A6-323B7FE8DCFB}" destId="{6CF17598-D715-174A-BEB5-3465AF0625E3}" srcOrd="18" destOrd="0" presId="urn:microsoft.com/office/officeart/2005/8/layout/radial6"/>
    <dgm:cxn modelId="{5D472C4A-8F50-AA44-AB8C-2B69F2E5CA77}" type="presParOf" srcId="{8FAAAC75-16A1-7445-99A6-323B7FE8DCFB}" destId="{5829C8C5-C26D-624F-A0C2-2E1CC5BA955D}" srcOrd="19" destOrd="0" presId="urn:microsoft.com/office/officeart/2005/8/layout/radial6"/>
    <dgm:cxn modelId="{69042866-6EBF-BD48-91FD-F736FC5389EF}" type="presParOf" srcId="{8FAAAC75-16A1-7445-99A6-323B7FE8DCFB}" destId="{C8530193-B6CE-8544-AF90-E877715727C3}" srcOrd="20" destOrd="0" presId="urn:microsoft.com/office/officeart/2005/8/layout/radial6"/>
    <dgm:cxn modelId="{B2F123FC-EBF0-604B-B451-F3EDDA47809A}" type="presParOf" srcId="{8FAAAC75-16A1-7445-99A6-323B7FE8DCFB}" destId="{1D97C518-4152-B344-8B47-6D1C4683738C}" srcOrd="21" destOrd="0" presId="urn:microsoft.com/office/officeart/2005/8/layout/radial6"/>
    <dgm:cxn modelId="{A927555A-55D2-DF4F-8809-127C5C38A888}" type="presParOf" srcId="{8FAAAC75-16A1-7445-99A6-323B7FE8DCFB}" destId="{64A96198-4B8C-6445-95B4-35F1C08724E0}" srcOrd="22" destOrd="0" presId="urn:microsoft.com/office/officeart/2005/8/layout/radial6"/>
    <dgm:cxn modelId="{CBF589C6-8B63-2E47-95A7-3992DF53AAF5}" type="presParOf" srcId="{8FAAAC75-16A1-7445-99A6-323B7FE8DCFB}" destId="{59233378-6528-AE4F-A6B3-BBDCC35890EF}" srcOrd="23" destOrd="0" presId="urn:microsoft.com/office/officeart/2005/8/layout/radial6"/>
    <dgm:cxn modelId="{B1791D12-19F8-8841-B38F-29920E9FFE2A}" type="presParOf" srcId="{8FAAAC75-16A1-7445-99A6-323B7FE8DCFB}" destId="{541D5C2F-978F-2441-8F90-EAA62A2FB96F}"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C335A0-6DC0-804F-B6EB-16DD2A21DB83}"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F63DD2B5-934D-5A46-9C59-6812E8DEB55E}">
      <dgm:prSet phldrT="[Text]"/>
      <dgm:spPr/>
      <dgm:t>
        <a:bodyPr/>
        <a:lstStyle/>
        <a:p>
          <a:r>
            <a:rPr lang="en-US" dirty="0" smtClean="0"/>
            <a:t>Organization</a:t>
          </a:r>
          <a:endParaRPr lang="en-US" dirty="0"/>
        </a:p>
      </dgm:t>
    </dgm:pt>
    <dgm:pt modelId="{EA98ECCA-12A8-D64E-9C3D-E8F549DD34FB}" type="parTrans" cxnId="{4F95AB83-9B7C-2649-ACD0-353374D931BC}">
      <dgm:prSet/>
      <dgm:spPr/>
      <dgm:t>
        <a:bodyPr/>
        <a:lstStyle/>
        <a:p>
          <a:endParaRPr lang="en-US"/>
        </a:p>
      </dgm:t>
    </dgm:pt>
    <dgm:pt modelId="{7D07E280-1396-1441-9F4E-079EE457E02D}" type="sibTrans" cxnId="{4F95AB83-9B7C-2649-ACD0-353374D931BC}">
      <dgm:prSet/>
      <dgm:spPr/>
      <dgm:t>
        <a:bodyPr/>
        <a:lstStyle/>
        <a:p>
          <a:endParaRPr lang="en-US"/>
        </a:p>
      </dgm:t>
    </dgm:pt>
    <dgm:pt modelId="{9C0889D4-E9F1-314F-B29D-51709602EAC2}">
      <dgm:prSet phldrT="[Text]"/>
      <dgm:spPr/>
      <dgm:t>
        <a:bodyPr/>
        <a:lstStyle/>
        <a:p>
          <a:r>
            <a:rPr lang="en-US" dirty="0" smtClean="0"/>
            <a:t>Priorities</a:t>
          </a:r>
          <a:endParaRPr lang="en-US" dirty="0"/>
        </a:p>
      </dgm:t>
    </dgm:pt>
    <dgm:pt modelId="{2E623DD1-BEC0-BB48-8456-29E3DDEA8B12}" type="parTrans" cxnId="{DEA1859E-10BF-954C-AB4F-E8E05B90B8AA}">
      <dgm:prSet/>
      <dgm:spPr/>
      <dgm:t>
        <a:bodyPr/>
        <a:lstStyle/>
        <a:p>
          <a:endParaRPr lang="en-US"/>
        </a:p>
      </dgm:t>
    </dgm:pt>
    <dgm:pt modelId="{CC174DB9-E69D-D84A-9D2A-D113D4473D5A}" type="sibTrans" cxnId="{DEA1859E-10BF-954C-AB4F-E8E05B90B8AA}">
      <dgm:prSet/>
      <dgm:spPr/>
      <dgm:t>
        <a:bodyPr/>
        <a:lstStyle/>
        <a:p>
          <a:endParaRPr lang="en-US"/>
        </a:p>
      </dgm:t>
    </dgm:pt>
    <dgm:pt modelId="{6B9D7F6F-8531-B64C-8A7C-24B416C27901}">
      <dgm:prSet phldrT="[Text]"/>
      <dgm:spPr/>
      <dgm:t>
        <a:bodyPr/>
        <a:lstStyle/>
        <a:p>
          <a:r>
            <a:rPr lang="en-US" dirty="0" smtClean="0"/>
            <a:t>Understanding</a:t>
          </a:r>
          <a:endParaRPr lang="en-US" dirty="0"/>
        </a:p>
      </dgm:t>
    </dgm:pt>
    <dgm:pt modelId="{0547B4A9-F2EC-704B-8A33-DEA54D0AD03A}" type="parTrans" cxnId="{51D99D63-A3A8-4146-9E52-3C436AC2A5F7}">
      <dgm:prSet/>
      <dgm:spPr/>
      <dgm:t>
        <a:bodyPr/>
        <a:lstStyle/>
        <a:p>
          <a:endParaRPr lang="en-US"/>
        </a:p>
      </dgm:t>
    </dgm:pt>
    <dgm:pt modelId="{B8DC6D76-19FE-6A40-BE6E-AB05D1110B1D}" type="sibTrans" cxnId="{51D99D63-A3A8-4146-9E52-3C436AC2A5F7}">
      <dgm:prSet/>
      <dgm:spPr/>
      <dgm:t>
        <a:bodyPr/>
        <a:lstStyle/>
        <a:p>
          <a:endParaRPr lang="en-US"/>
        </a:p>
      </dgm:t>
    </dgm:pt>
    <dgm:pt modelId="{908B1D44-1FA0-F343-B0A0-8D4067986AF7}">
      <dgm:prSet phldrT="[Text]"/>
      <dgm:spPr/>
      <dgm:t>
        <a:bodyPr/>
        <a:lstStyle/>
        <a:p>
          <a:r>
            <a:rPr lang="en-US" dirty="0" smtClean="0"/>
            <a:t>Inventory Control</a:t>
          </a:r>
          <a:endParaRPr lang="en-US" dirty="0"/>
        </a:p>
      </dgm:t>
    </dgm:pt>
    <dgm:pt modelId="{193EE2C0-07BA-5D44-A4E6-BE7F95847BBE}" type="parTrans" cxnId="{B4C4C35B-2D08-8647-8E1D-02FF795BD5C0}">
      <dgm:prSet/>
      <dgm:spPr/>
      <dgm:t>
        <a:bodyPr/>
        <a:lstStyle/>
        <a:p>
          <a:endParaRPr lang="en-US"/>
        </a:p>
      </dgm:t>
    </dgm:pt>
    <dgm:pt modelId="{6390B892-4CBB-8C47-A72F-00AB0203AF9D}" type="sibTrans" cxnId="{B4C4C35B-2D08-8647-8E1D-02FF795BD5C0}">
      <dgm:prSet/>
      <dgm:spPr/>
      <dgm:t>
        <a:bodyPr/>
        <a:lstStyle/>
        <a:p>
          <a:endParaRPr lang="en-US"/>
        </a:p>
      </dgm:t>
    </dgm:pt>
    <dgm:pt modelId="{2BF89669-BD46-4A4C-A2CA-782A9A8B9777}">
      <dgm:prSet phldrT="[Text]"/>
      <dgm:spPr/>
      <dgm:t>
        <a:bodyPr/>
        <a:lstStyle/>
        <a:p>
          <a:r>
            <a:rPr lang="en-US" dirty="0" smtClean="0"/>
            <a:t>Use / Engagement</a:t>
          </a:r>
          <a:endParaRPr lang="en-US" dirty="0"/>
        </a:p>
      </dgm:t>
    </dgm:pt>
    <dgm:pt modelId="{E7851254-4D58-214A-B2CE-155EEBE99C33}" type="parTrans" cxnId="{48409FFB-F439-1A45-B7D4-90314AD84483}">
      <dgm:prSet/>
      <dgm:spPr/>
      <dgm:t>
        <a:bodyPr/>
        <a:lstStyle/>
        <a:p>
          <a:endParaRPr lang="en-US"/>
        </a:p>
      </dgm:t>
    </dgm:pt>
    <dgm:pt modelId="{656D0A23-7C3D-BC4F-B223-51102605DE89}" type="sibTrans" cxnId="{48409FFB-F439-1A45-B7D4-90314AD84483}">
      <dgm:prSet/>
      <dgm:spPr/>
      <dgm:t>
        <a:bodyPr/>
        <a:lstStyle/>
        <a:p>
          <a:endParaRPr lang="en-US"/>
        </a:p>
      </dgm:t>
    </dgm:pt>
    <dgm:pt modelId="{6860E450-06D7-FD4F-A42C-BD54FC89CAE3}">
      <dgm:prSet phldrT="[Text]"/>
      <dgm:spPr/>
      <dgm:t>
        <a:bodyPr/>
        <a:lstStyle/>
        <a:p>
          <a:r>
            <a:rPr lang="en-US" dirty="0" smtClean="0"/>
            <a:t>Accessibility</a:t>
          </a:r>
          <a:endParaRPr lang="en-US" dirty="0"/>
        </a:p>
      </dgm:t>
    </dgm:pt>
    <dgm:pt modelId="{F5B9AABF-580F-0446-A7CE-A7C821023411}" type="parTrans" cxnId="{B10D8DDF-D5B6-BF44-8AF7-B8BE30173BCE}">
      <dgm:prSet/>
      <dgm:spPr/>
      <dgm:t>
        <a:bodyPr/>
        <a:lstStyle/>
        <a:p>
          <a:endParaRPr lang="en-US"/>
        </a:p>
      </dgm:t>
    </dgm:pt>
    <dgm:pt modelId="{3100A0C9-8EF1-144C-BFAF-79438758E4B4}" type="sibTrans" cxnId="{B10D8DDF-D5B6-BF44-8AF7-B8BE30173BCE}">
      <dgm:prSet/>
      <dgm:spPr/>
      <dgm:t>
        <a:bodyPr/>
        <a:lstStyle/>
        <a:p>
          <a:endParaRPr lang="en-US"/>
        </a:p>
      </dgm:t>
    </dgm:pt>
    <dgm:pt modelId="{8D1DAE88-A2FC-BC42-B692-19DF9DC62C22}">
      <dgm:prSet phldrT="[Text]"/>
      <dgm:spPr/>
      <dgm:t>
        <a:bodyPr/>
        <a:lstStyle/>
        <a:p>
          <a:r>
            <a:rPr lang="en-US" dirty="0" smtClean="0"/>
            <a:t>Sustainability </a:t>
          </a:r>
          <a:r>
            <a:rPr lang="en-US" smtClean="0"/>
            <a:t>/ Stability</a:t>
          </a:r>
          <a:endParaRPr lang="en-US" dirty="0"/>
        </a:p>
      </dgm:t>
    </dgm:pt>
    <dgm:pt modelId="{01C7E198-F304-E84E-9844-6C8A954E583F}" type="parTrans" cxnId="{346A30BD-9C53-CF49-A2FE-C302EFD493B7}">
      <dgm:prSet/>
      <dgm:spPr/>
      <dgm:t>
        <a:bodyPr/>
        <a:lstStyle/>
        <a:p>
          <a:endParaRPr lang="en-US"/>
        </a:p>
      </dgm:t>
    </dgm:pt>
    <dgm:pt modelId="{274FC414-AECB-F244-9B38-26718D7DDA3A}" type="sibTrans" cxnId="{346A30BD-9C53-CF49-A2FE-C302EFD493B7}">
      <dgm:prSet/>
      <dgm:spPr/>
      <dgm:t>
        <a:bodyPr/>
        <a:lstStyle/>
        <a:p>
          <a:endParaRPr lang="en-US"/>
        </a:p>
      </dgm:t>
    </dgm:pt>
    <dgm:pt modelId="{CAA1371C-87F4-2947-B50D-422946C60EE5}" type="pres">
      <dgm:prSet presAssocID="{13C335A0-6DC0-804F-B6EB-16DD2A21DB83}" presName="Name0" presStyleCnt="0">
        <dgm:presLayoutVars>
          <dgm:chMax val="7"/>
          <dgm:chPref val="7"/>
          <dgm:dir/>
        </dgm:presLayoutVars>
      </dgm:prSet>
      <dgm:spPr/>
      <dgm:t>
        <a:bodyPr/>
        <a:lstStyle/>
        <a:p>
          <a:endParaRPr lang="en-US"/>
        </a:p>
      </dgm:t>
    </dgm:pt>
    <dgm:pt modelId="{0DE9F378-6C7A-0F45-B51B-0EF17379AE98}" type="pres">
      <dgm:prSet presAssocID="{13C335A0-6DC0-804F-B6EB-16DD2A21DB83}" presName="Name1" presStyleCnt="0"/>
      <dgm:spPr/>
    </dgm:pt>
    <dgm:pt modelId="{8425CAF8-CB7B-6446-BE86-20CC74A26483}" type="pres">
      <dgm:prSet presAssocID="{13C335A0-6DC0-804F-B6EB-16DD2A21DB83}" presName="cycle" presStyleCnt="0"/>
      <dgm:spPr/>
    </dgm:pt>
    <dgm:pt modelId="{C21CD1EF-F049-8B4C-92D9-E1973F9ECBC7}" type="pres">
      <dgm:prSet presAssocID="{13C335A0-6DC0-804F-B6EB-16DD2A21DB83}" presName="srcNode" presStyleLbl="node1" presStyleIdx="0" presStyleCnt="7"/>
      <dgm:spPr/>
    </dgm:pt>
    <dgm:pt modelId="{FD542927-A840-2D4D-8081-555D83C2DF39}" type="pres">
      <dgm:prSet presAssocID="{13C335A0-6DC0-804F-B6EB-16DD2A21DB83}" presName="conn" presStyleLbl="parChTrans1D2" presStyleIdx="0" presStyleCnt="1"/>
      <dgm:spPr/>
      <dgm:t>
        <a:bodyPr/>
        <a:lstStyle/>
        <a:p>
          <a:endParaRPr lang="en-US"/>
        </a:p>
      </dgm:t>
    </dgm:pt>
    <dgm:pt modelId="{53FB7CDB-A1A6-3F41-83AE-482294A03D2B}" type="pres">
      <dgm:prSet presAssocID="{13C335A0-6DC0-804F-B6EB-16DD2A21DB83}" presName="extraNode" presStyleLbl="node1" presStyleIdx="0" presStyleCnt="7"/>
      <dgm:spPr/>
    </dgm:pt>
    <dgm:pt modelId="{BB866454-3160-0348-B7D5-E0D4FACE6878}" type="pres">
      <dgm:prSet presAssocID="{13C335A0-6DC0-804F-B6EB-16DD2A21DB83}" presName="dstNode" presStyleLbl="node1" presStyleIdx="0" presStyleCnt="7"/>
      <dgm:spPr/>
    </dgm:pt>
    <dgm:pt modelId="{69C2FE7D-EB7C-4E40-ABB4-75B5D2D83BC6}" type="pres">
      <dgm:prSet presAssocID="{F63DD2B5-934D-5A46-9C59-6812E8DEB55E}" presName="text_1" presStyleLbl="node1" presStyleIdx="0" presStyleCnt="7">
        <dgm:presLayoutVars>
          <dgm:bulletEnabled val="1"/>
        </dgm:presLayoutVars>
      </dgm:prSet>
      <dgm:spPr/>
      <dgm:t>
        <a:bodyPr/>
        <a:lstStyle/>
        <a:p>
          <a:endParaRPr lang="en-US"/>
        </a:p>
      </dgm:t>
    </dgm:pt>
    <dgm:pt modelId="{5016EEBA-75E0-7840-87CC-A5861387919D}" type="pres">
      <dgm:prSet presAssocID="{F63DD2B5-934D-5A46-9C59-6812E8DEB55E}" presName="accent_1" presStyleCnt="0"/>
      <dgm:spPr/>
    </dgm:pt>
    <dgm:pt modelId="{A0DC409A-3928-2A4B-9FF7-928FE2C85CA9}" type="pres">
      <dgm:prSet presAssocID="{F63DD2B5-934D-5A46-9C59-6812E8DEB55E}" presName="accentRepeatNode" presStyleLbl="solidFgAcc1" presStyleIdx="0" presStyleCnt="7"/>
      <dgm:spPr/>
    </dgm:pt>
    <dgm:pt modelId="{35506310-F3C6-304A-AA83-482FCA1E65EB}" type="pres">
      <dgm:prSet presAssocID="{9C0889D4-E9F1-314F-B29D-51709602EAC2}" presName="text_2" presStyleLbl="node1" presStyleIdx="1" presStyleCnt="7">
        <dgm:presLayoutVars>
          <dgm:bulletEnabled val="1"/>
        </dgm:presLayoutVars>
      </dgm:prSet>
      <dgm:spPr/>
      <dgm:t>
        <a:bodyPr/>
        <a:lstStyle/>
        <a:p>
          <a:endParaRPr lang="en-US"/>
        </a:p>
      </dgm:t>
    </dgm:pt>
    <dgm:pt modelId="{DCB266D7-0FCF-B843-B95D-559EBF6FC924}" type="pres">
      <dgm:prSet presAssocID="{9C0889D4-E9F1-314F-B29D-51709602EAC2}" presName="accent_2" presStyleCnt="0"/>
      <dgm:spPr/>
    </dgm:pt>
    <dgm:pt modelId="{1CF17FE2-B5B7-8A4F-B345-B1B1827673F7}" type="pres">
      <dgm:prSet presAssocID="{9C0889D4-E9F1-314F-B29D-51709602EAC2}" presName="accentRepeatNode" presStyleLbl="solidFgAcc1" presStyleIdx="1" presStyleCnt="7"/>
      <dgm:spPr/>
    </dgm:pt>
    <dgm:pt modelId="{3CD1E2DF-C7CD-F745-A5F2-A8DD1B465F4D}" type="pres">
      <dgm:prSet presAssocID="{6B9D7F6F-8531-B64C-8A7C-24B416C27901}" presName="text_3" presStyleLbl="node1" presStyleIdx="2" presStyleCnt="7">
        <dgm:presLayoutVars>
          <dgm:bulletEnabled val="1"/>
        </dgm:presLayoutVars>
      </dgm:prSet>
      <dgm:spPr/>
      <dgm:t>
        <a:bodyPr/>
        <a:lstStyle/>
        <a:p>
          <a:endParaRPr lang="en-US"/>
        </a:p>
      </dgm:t>
    </dgm:pt>
    <dgm:pt modelId="{DB1A8BBE-34E7-4446-BEFF-DCB092425CF6}" type="pres">
      <dgm:prSet presAssocID="{6B9D7F6F-8531-B64C-8A7C-24B416C27901}" presName="accent_3" presStyleCnt="0"/>
      <dgm:spPr/>
    </dgm:pt>
    <dgm:pt modelId="{A7F5B8E0-ADA6-7249-90A4-3EDFA03A8907}" type="pres">
      <dgm:prSet presAssocID="{6B9D7F6F-8531-B64C-8A7C-24B416C27901}" presName="accentRepeatNode" presStyleLbl="solidFgAcc1" presStyleIdx="2" presStyleCnt="7"/>
      <dgm:spPr/>
    </dgm:pt>
    <dgm:pt modelId="{FF322E39-BE1F-2142-8863-ACE8C088AD11}" type="pres">
      <dgm:prSet presAssocID="{6860E450-06D7-FD4F-A42C-BD54FC89CAE3}" presName="text_4" presStyleLbl="node1" presStyleIdx="3" presStyleCnt="7">
        <dgm:presLayoutVars>
          <dgm:bulletEnabled val="1"/>
        </dgm:presLayoutVars>
      </dgm:prSet>
      <dgm:spPr/>
      <dgm:t>
        <a:bodyPr/>
        <a:lstStyle/>
        <a:p>
          <a:endParaRPr lang="en-US"/>
        </a:p>
      </dgm:t>
    </dgm:pt>
    <dgm:pt modelId="{ABBB4E8C-832D-8C46-BEA0-ACF39D5E5A59}" type="pres">
      <dgm:prSet presAssocID="{6860E450-06D7-FD4F-A42C-BD54FC89CAE3}" presName="accent_4" presStyleCnt="0"/>
      <dgm:spPr/>
    </dgm:pt>
    <dgm:pt modelId="{3BD1D48E-9ED0-CE48-9651-43CEA2EAEAD1}" type="pres">
      <dgm:prSet presAssocID="{6860E450-06D7-FD4F-A42C-BD54FC89CAE3}" presName="accentRepeatNode" presStyleLbl="solidFgAcc1" presStyleIdx="3" presStyleCnt="7"/>
      <dgm:spPr/>
    </dgm:pt>
    <dgm:pt modelId="{01E4DE38-C4FB-0048-B419-80DB2348C9EA}" type="pres">
      <dgm:prSet presAssocID="{2BF89669-BD46-4A4C-A2CA-782A9A8B9777}" presName="text_5" presStyleLbl="node1" presStyleIdx="4" presStyleCnt="7">
        <dgm:presLayoutVars>
          <dgm:bulletEnabled val="1"/>
        </dgm:presLayoutVars>
      </dgm:prSet>
      <dgm:spPr/>
      <dgm:t>
        <a:bodyPr/>
        <a:lstStyle/>
        <a:p>
          <a:endParaRPr lang="en-US"/>
        </a:p>
      </dgm:t>
    </dgm:pt>
    <dgm:pt modelId="{DFE906D8-C0DE-E64C-9BF8-45A2EF027D14}" type="pres">
      <dgm:prSet presAssocID="{2BF89669-BD46-4A4C-A2CA-782A9A8B9777}" presName="accent_5" presStyleCnt="0"/>
      <dgm:spPr/>
    </dgm:pt>
    <dgm:pt modelId="{72EFA188-363F-F64A-9759-EC9C2B2E6D07}" type="pres">
      <dgm:prSet presAssocID="{2BF89669-BD46-4A4C-A2CA-782A9A8B9777}" presName="accentRepeatNode" presStyleLbl="solidFgAcc1" presStyleIdx="4" presStyleCnt="7"/>
      <dgm:spPr/>
    </dgm:pt>
    <dgm:pt modelId="{4D698770-DC3A-8549-91F0-C45BFF7BF7C6}" type="pres">
      <dgm:prSet presAssocID="{908B1D44-1FA0-F343-B0A0-8D4067986AF7}" presName="text_6" presStyleLbl="node1" presStyleIdx="5" presStyleCnt="7">
        <dgm:presLayoutVars>
          <dgm:bulletEnabled val="1"/>
        </dgm:presLayoutVars>
      </dgm:prSet>
      <dgm:spPr/>
      <dgm:t>
        <a:bodyPr/>
        <a:lstStyle/>
        <a:p>
          <a:endParaRPr lang="en-US"/>
        </a:p>
      </dgm:t>
    </dgm:pt>
    <dgm:pt modelId="{F2F093CB-C69B-0142-BB78-2ECFD8C87DCD}" type="pres">
      <dgm:prSet presAssocID="{908B1D44-1FA0-F343-B0A0-8D4067986AF7}" presName="accent_6" presStyleCnt="0"/>
      <dgm:spPr/>
    </dgm:pt>
    <dgm:pt modelId="{2A0D4F0E-FDE3-BE40-8084-011A102E6C4C}" type="pres">
      <dgm:prSet presAssocID="{908B1D44-1FA0-F343-B0A0-8D4067986AF7}" presName="accentRepeatNode" presStyleLbl="solidFgAcc1" presStyleIdx="5" presStyleCnt="7"/>
      <dgm:spPr/>
    </dgm:pt>
    <dgm:pt modelId="{5E9D66F0-57E5-4347-9155-257E8598D3AA}" type="pres">
      <dgm:prSet presAssocID="{8D1DAE88-A2FC-BC42-B692-19DF9DC62C22}" presName="text_7" presStyleLbl="node1" presStyleIdx="6" presStyleCnt="7">
        <dgm:presLayoutVars>
          <dgm:bulletEnabled val="1"/>
        </dgm:presLayoutVars>
      </dgm:prSet>
      <dgm:spPr/>
      <dgm:t>
        <a:bodyPr/>
        <a:lstStyle/>
        <a:p>
          <a:endParaRPr lang="en-US"/>
        </a:p>
      </dgm:t>
    </dgm:pt>
    <dgm:pt modelId="{88431430-8856-3640-966F-987F4DF74B10}" type="pres">
      <dgm:prSet presAssocID="{8D1DAE88-A2FC-BC42-B692-19DF9DC62C22}" presName="accent_7" presStyleCnt="0"/>
      <dgm:spPr/>
    </dgm:pt>
    <dgm:pt modelId="{3550EA31-DC2A-7F45-83C0-CE97EDC3D5F6}" type="pres">
      <dgm:prSet presAssocID="{8D1DAE88-A2FC-BC42-B692-19DF9DC62C22}" presName="accentRepeatNode" presStyleLbl="solidFgAcc1" presStyleIdx="6" presStyleCnt="7"/>
      <dgm:spPr/>
    </dgm:pt>
  </dgm:ptLst>
  <dgm:cxnLst>
    <dgm:cxn modelId="{48409FFB-F439-1A45-B7D4-90314AD84483}" srcId="{13C335A0-6DC0-804F-B6EB-16DD2A21DB83}" destId="{2BF89669-BD46-4A4C-A2CA-782A9A8B9777}" srcOrd="4" destOrd="0" parTransId="{E7851254-4D58-214A-B2CE-155EEBE99C33}" sibTransId="{656D0A23-7C3D-BC4F-B223-51102605DE89}"/>
    <dgm:cxn modelId="{51D99D63-A3A8-4146-9E52-3C436AC2A5F7}" srcId="{13C335A0-6DC0-804F-B6EB-16DD2A21DB83}" destId="{6B9D7F6F-8531-B64C-8A7C-24B416C27901}" srcOrd="2" destOrd="0" parTransId="{0547B4A9-F2EC-704B-8A33-DEA54D0AD03A}" sibTransId="{B8DC6D76-19FE-6A40-BE6E-AB05D1110B1D}"/>
    <dgm:cxn modelId="{DEA1859E-10BF-954C-AB4F-E8E05B90B8AA}" srcId="{13C335A0-6DC0-804F-B6EB-16DD2A21DB83}" destId="{9C0889D4-E9F1-314F-B29D-51709602EAC2}" srcOrd="1" destOrd="0" parTransId="{2E623DD1-BEC0-BB48-8456-29E3DDEA8B12}" sibTransId="{CC174DB9-E69D-D84A-9D2A-D113D4473D5A}"/>
    <dgm:cxn modelId="{CAA6C268-3F23-F74B-A402-4DF66AA48ED7}" type="presOf" srcId="{F63DD2B5-934D-5A46-9C59-6812E8DEB55E}" destId="{69C2FE7D-EB7C-4E40-ABB4-75B5D2D83BC6}" srcOrd="0" destOrd="0" presId="urn:microsoft.com/office/officeart/2008/layout/VerticalCurvedList"/>
    <dgm:cxn modelId="{4F95AB83-9B7C-2649-ACD0-353374D931BC}" srcId="{13C335A0-6DC0-804F-B6EB-16DD2A21DB83}" destId="{F63DD2B5-934D-5A46-9C59-6812E8DEB55E}" srcOrd="0" destOrd="0" parTransId="{EA98ECCA-12A8-D64E-9C3D-E8F549DD34FB}" sibTransId="{7D07E280-1396-1441-9F4E-079EE457E02D}"/>
    <dgm:cxn modelId="{22AB9F5A-808B-8D4B-90AB-74DB7E7C0864}" type="presOf" srcId="{6860E450-06D7-FD4F-A42C-BD54FC89CAE3}" destId="{FF322E39-BE1F-2142-8863-ACE8C088AD11}" srcOrd="0" destOrd="0" presId="urn:microsoft.com/office/officeart/2008/layout/VerticalCurvedList"/>
    <dgm:cxn modelId="{5C53F3D7-8ACE-7745-AF35-C5BAFC6F5302}" type="presOf" srcId="{6B9D7F6F-8531-B64C-8A7C-24B416C27901}" destId="{3CD1E2DF-C7CD-F745-A5F2-A8DD1B465F4D}" srcOrd="0" destOrd="0" presId="urn:microsoft.com/office/officeart/2008/layout/VerticalCurvedList"/>
    <dgm:cxn modelId="{346A30BD-9C53-CF49-A2FE-C302EFD493B7}" srcId="{13C335A0-6DC0-804F-B6EB-16DD2A21DB83}" destId="{8D1DAE88-A2FC-BC42-B692-19DF9DC62C22}" srcOrd="6" destOrd="0" parTransId="{01C7E198-F304-E84E-9844-6C8A954E583F}" sibTransId="{274FC414-AECB-F244-9B38-26718D7DDA3A}"/>
    <dgm:cxn modelId="{13C84441-AC3B-4B42-BCBE-781570B620E6}" type="presOf" srcId="{8D1DAE88-A2FC-BC42-B692-19DF9DC62C22}" destId="{5E9D66F0-57E5-4347-9155-257E8598D3AA}" srcOrd="0" destOrd="0" presId="urn:microsoft.com/office/officeart/2008/layout/VerticalCurvedList"/>
    <dgm:cxn modelId="{A3505E9F-2ED7-6346-AD33-79876D632DA9}" type="presOf" srcId="{2BF89669-BD46-4A4C-A2CA-782A9A8B9777}" destId="{01E4DE38-C4FB-0048-B419-80DB2348C9EA}" srcOrd="0" destOrd="0" presId="urn:microsoft.com/office/officeart/2008/layout/VerticalCurvedList"/>
    <dgm:cxn modelId="{035E421A-1B90-7741-823F-242114B1E334}" type="presOf" srcId="{908B1D44-1FA0-F343-B0A0-8D4067986AF7}" destId="{4D698770-DC3A-8549-91F0-C45BFF7BF7C6}" srcOrd="0" destOrd="0" presId="urn:microsoft.com/office/officeart/2008/layout/VerticalCurvedList"/>
    <dgm:cxn modelId="{61189598-D383-D449-8EBD-D317C2005CCE}" type="presOf" srcId="{9C0889D4-E9F1-314F-B29D-51709602EAC2}" destId="{35506310-F3C6-304A-AA83-482FCA1E65EB}" srcOrd="0" destOrd="0" presId="urn:microsoft.com/office/officeart/2008/layout/VerticalCurvedList"/>
    <dgm:cxn modelId="{B4C4C35B-2D08-8647-8E1D-02FF795BD5C0}" srcId="{13C335A0-6DC0-804F-B6EB-16DD2A21DB83}" destId="{908B1D44-1FA0-F343-B0A0-8D4067986AF7}" srcOrd="5" destOrd="0" parTransId="{193EE2C0-07BA-5D44-A4E6-BE7F95847BBE}" sibTransId="{6390B892-4CBB-8C47-A72F-00AB0203AF9D}"/>
    <dgm:cxn modelId="{238BFB85-6847-7240-883D-C64980459F27}" type="presOf" srcId="{13C335A0-6DC0-804F-B6EB-16DD2A21DB83}" destId="{CAA1371C-87F4-2947-B50D-422946C60EE5}" srcOrd="0" destOrd="0" presId="urn:microsoft.com/office/officeart/2008/layout/VerticalCurvedList"/>
    <dgm:cxn modelId="{B10D8DDF-D5B6-BF44-8AF7-B8BE30173BCE}" srcId="{13C335A0-6DC0-804F-B6EB-16DD2A21DB83}" destId="{6860E450-06D7-FD4F-A42C-BD54FC89CAE3}" srcOrd="3" destOrd="0" parTransId="{F5B9AABF-580F-0446-A7CE-A7C821023411}" sibTransId="{3100A0C9-8EF1-144C-BFAF-79438758E4B4}"/>
    <dgm:cxn modelId="{12007E05-77E4-A141-8BAA-7488E983451B}" type="presOf" srcId="{7D07E280-1396-1441-9F4E-079EE457E02D}" destId="{FD542927-A840-2D4D-8081-555D83C2DF39}" srcOrd="0" destOrd="0" presId="urn:microsoft.com/office/officeart/2008/layout/VerticalCurvedList"/>
    <dgm:cxn modelId="{2556DB62-3C4C-6346-A447-8C3DF9DB96CB}" type="presParOf" srcId="{CAA1371C-87F4-2947-B50D-422946C60EE5}" destId="{0DE9F378-6C7A-0F45-B51B-0EF17379AE98}" srcOrd="0" destOrd="0" presId="urn:microsoft.com/office/officeart/2008/layout/VerticalCurvedList"/>
    <dgm:cxn modelId="{60CC1082-BB70-EC43-9D2F-287DB89B722F}" type="presParOf" srcId="{0DE9F378-6C7A-0F45-B51B-0EF17379AE98}" destId="{8425CAF8-CB7B-6446-BE86-20CC74A26483}" srcOrd="0" destOrd="0" presId="urn:microsoft.com/office/officeart/2008/layout/VerticalCurvedList"/>
    <dgm:cxn modelId="{725EB8C6-2FE7-B84B-AD70-BBF52B1A2E40}" type="presParOf" srcId="{8425CAF8-CB7B-6446-BE86-20CC74A26483}" destId="{C21CD1EF-F049-8B4C-92D9-E1973F9ECBC7}" srcOrd="0" destOrd="0" presId="urn:microsoft.com/office/officeart/2008/layout/VerticalCurvedList"/>
    <dgm:cxn modelId="{D7C953D6-38A8-E44D-959D-9980FF220724}" type="presParOf" srcId="{8425CAF8-CB7B-6446-BE86-20CC74A26483}" destId="{FD542927-A840-2D4D-8081-555D83C2DF39}" srcOrd="1" destOrd="0" presId="urn:microsoft.com/office/officeart/2008/layout/VerticalCurvedList"/>
    <dgm:cxn modelId="{76CA5481-4D31-6D41-ABDC-2468A98C6CD7}" type="presParOf" srcId="{8425CAF8-CB7B-6446-BE86-20CC74A26483}" destId="{53FB7CDB-A1A6-3F41-83AE-482294A03D2B}" srcOrd="2" destOrd="0" presId="urn:microsoft.com/office/officeart/2008/layout/VerticalCurvedList"/>
    <dgm:cxn modelId="{0A48AC07-6E2C-CD40-975E-FCE3354E55D9}" type="presParOf" srcId="{8425CAF8-CB7B-6446-BE86-20CC74A26483}" destId="{BB866454-3160-0348-B7D5-E0D4FACE6878}" srcOrd="3" destOrd="0" presId="urn:microsoft.com/office/officeart/2008/layout/VerticalCurvedList"/>
    <dgm:cxn modelId="{D223CE88-68F3-7E4B-B9BB-8244AED5D248}" type="presParOf" srcId="{0DE9F378-6C7A-0F45-B51B-0EF17379AE98}" destId="{69C2FE7D-EB7C-4E40-ABB4-75B5D2D83BC6}" srcOrd="1" destOrd="0" presId="urn:microsoft.com/office/officeart/2008/layout/VerticalCurvedList"/>
    <dgm:cxn modelId="{8C369C2D-DFED-0B46-A5D7-6F96DE58B131}" type="presParOf" srcId="{0DE9F378-6C7A-0F45-B51B-0EF17379AE98}" destId="{5016EEBA-75E0-7840-87CC-A5861387919D}" srcOrd="2" destOrd="0" presId="urn:microsoft.com/office/officeart/2008/layout/VerticalCurvedList"/>
    <dgm:cxn modelId="{D4446DDD-1B92-1540-9A50-E65E42911286}" type="presParOf" srcId="{5016EEBA-75E0-7840-87CC-A5861387919D}" destId="{A0DC409A-3928-2A4B-9FF7-928FE2C85CA9}" srcOrd="0" destOrd="0" presId="urn:microsoft.com/office/officeart/2008/layout/VerticalCurvedList"/>
    <dgm:cxn modelId="{D9C4F74C-50E2-2642-AB07-9530A07A0340}" type="presParOf" srcId="{0DE9F378-6C7A-0F45-B51B-0EF17379AE98}" destId="{35506310-F3C6-304A-AA83-482FCA1E65EB}" srcOrd="3" destOrd="0" presId="urn:microsoft.com/office/officeart/2008/layout/VerticalCurvedList"/>
    <dgm:cxn modelId="{290F028E-A17F-2442-9B1F-DC1BE7782F20}" type="presParOf" srcId="{0DE9F378-6C7A-0F45-B51B-0EF17379AE98}" destId="{DCB266D7-0FCF-B843-B95D-559EBF6FC924}" srcOrd="4" destOrd="0" presId="urn:microsoft.com/office/officeart/2008/layout/VerticalCurvedList"/>
    <dgm:cxn modelId="{3C20164F-8720-9F44-AA7C-488544788D55}" type="presParOf" srcId="{DCB266D7-0FCF-B843-B95D-559EBF6FC924}" destId="{1CF17FE2-B5B7-8A4F-B345-B1B1827673F7}" srcOrd="0" destOrd="0" presId="urn:microsoft.com/office/officeart/2008/layout/VerticalCurvedList"/>
    <dgm:cxn modelId="{0B6F3B58-E2A4-6F4D-A01D-51E32D1685C5}" type="presParOf" srcId="{0DE9F378-6C7A-0F45-B51B-0EF17379AE98}" destId="{3CD1E2DF-C7CD-F745-A5F2-A8DD1B465F4D}" srcOrd="5" destOrd="0" presId="urn:microsoft.com/office/officeart/2008/layout/VerticalCurvedList"/>
    <dgm:cxn modelId="{2A2A6A6A-02AA-5148-BB54-397379E5911F}" type="presParOf" srcId="{0DE9F378-6C7A-0F45-B51B-0EF17379AE98}" destId="{DB1A8BBE-34E7-4446-BEFF-DCB092425CF6}" srcOrd="6" destOrd="0" presId="urn:microsoft.com/office/officeart/2008/layout/VerticalCurvedList"/>
    <dgm:cxn modelId="{D57B2861-A4FB-544B-B9AD-D23D0497680F}" type="presParOf" srcId="{DB1A8BBE-34E7-4446-BEFF-DCB092425CF6}" destId="{A7F5B8E0-ADA6-7249-90A4-3EDFA03A8907}" srcOrd="0" destOrd="0" presId="urn:microsoft.com/office/officeart/2008/layout/VerticalCurvedList"/>
    <dgm:cxn modelId="{D5B34539-A77B-8C44-B114-51E8B8D371FA}" type="presParOf" srcId="{0DE9F378-6C7A-0F45-B51B-0EF17379AE98}" destId="{FF322E39-BE1F-2142-8863-ACE8C088AD11}" srcOrd="7" destOrd="0" presId="urn:microsoft.com/office/officeart/2008/layout/VerticalCurvedList"/>
    <dgm:cxn modelId="{9DEFADF6-3B32-D344-8733-B7EA401AB1A2}" type="presParOf" srcId="{0DE9F378-6C7A-0F45-B51B-0EF17379AE98}" destId="{ABBB4E8C-832D-8C46-BEA0-ACF39D5E5A59}" srcOrd="8" destOrd="0" presId="urn:microsoft.com/office/officeart/2008/layout/VerticalCurvedList"/>
    <dgm:cxn modelId="{BF538914-56B2-5E49-A9BF-98A8AE342886}" type="presParOf" srcId="{ABBB4E8C-832D-8C46-BEA0-ACF39D5E5A59}" destId="{3BD1D48E-9ED0-CE48-9651-43CEA2EAEAD1}" srcOrd="0" destOrd="0" presId="urn:microsoft.com/office/officeart/2008/layout/VerticalCurvedList"/>
    <dgm:cxn modelId="{D5F3066C-C6AC-F746-AAD0-4FBDF830E7B6}" type="presParOf" srcId="{0DE9F378-6C7A-0F45-B51B-0EF17379AE98}" destId="{01E4DE38-C4FB-0048-B419-80DB2348C9EA}" srcOrd="9" destOrd="0" presId="urn:microsoft.com/office/officeart/2008/layout/VerticalCurvedList"/>
    <dgm:cxn modelId="{ED449637-AD79-4945-8A9D-A7E0EAD216F6}" type="presParOf" srcId="{0DE9F378-6C7A-0F45-B51B-0EF17379AE98}" destId="{DFE906D8-C0DE-E64C-9BF8-45A2EF027D14}" srcOrd="10" destOrd="0" presId="urn:microsoft.com/office/officeart/2008/layout/VerticalCurvedList"/>
    <dgm:cxn modelId="{C70A6FD1-6F9C-D946-9AEC-3578A61C3D7C}" type="presParOf" srcId="{DFE906D8-C0DE-E64C-9BF8-45A2EF027D14}" destId="{72EFA188-363F-F64A-9759-EC9C2B2E6D07}" srcOrd="0" destOrd="0" presId="urn:microsoft.com/office/officeart/2008/layout/VerticalCurvedList"/>
    <dgm:cxn modelId="{50DA81BB-F72A-F94C-8AB8-F2F973AB8BEB}" type="presParOf" srcId="{0DE9F378-6C7A-0F45-B51B-0EF17379AE98}" destId="{4D698770-DC3A-8549-91F0-C45BFF7BF7C6}" srcOrd="11" destOrd="0" presId="urn:microsoft.com/office/officeart/2008/layout/VerticalCurvedList"/>
    <dgm:cxn modelId="{F05031B2-0A02-2F48-88C7-BD29F110C7E3}" type="presParOf" srcId="{0DE9F378-6C7A-0F45-B51B-0EF17379AE98}" destId="{F2F093CB-C69B-0142-BB78-2ECFD8C87DCD}" srcOrd="12" destOrd="0" presId="urn:microsoft.com/office/officeart/2008/layout/VerticalCurvedList"/>
    <dgm:cxn modelId="{3B14F53A-0CC7-3743-9F9A-703C6A2EF15F}" type="presParOf" srcId="{F2F093CB-C69B-0142-BB78-2ECFD8C87DCD}" destId="{2A0D4F0E-FDE3-BE40-8084-011A102E6C4C}" srcOrd="0" destOrd="0" presId="urn:microsoft.com/office/officeart/2008/layout/VerticalCurvedList"/>
    <dgm:cxn modelId="{C8DF723A-A7BD-1C4B-9A3C-63DDF7243040}" type="presParOf" srcId="{0DE9F378-6C7A-0F45-B51B-0EF17379AE98}" destId="{5E9D66F0-57E5-4347-9155-257E8598D3AA}" srcOrd="13" destOrd="0" presId="urn:microsoft.com/office/officeart/2008/layout/VerticalCurvedList"/>
    <dgm:cxn modelId="{1E091A30-801A-B840-B70A-ED579BE1508D}" type="presParOf" srcId="{0DE9F378-6C7A-0F45-B51B-0EF17379AE98}" destId="{88431430-8856-3640-966F-987F4DF74B10}" srcOrd="14" destOrd="0" presId="urn:microsoft.com/office/officeart/2008/layout/VerticalCurvedList"/>
    <dgm:cxn modelId="{8DE7AE34-1E45-EE44-A514-71EFBDCB65C2}" type="presParOf" srcId="{88431430-8856-3640-966F-987F4DF74B10}" destId="{3550EA31-DC2A-7F45-83C0-CE97EDC3D5F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010B9-E3F3-1D46-AAAE-3ECB238463F5}"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81BD1529-5C26-0B4D-997D-D5BF01CD2C13}">
      <dgm:prSet phldrT="[Text]"/>
      <dgm:spPr/>
      <dgm:t>
        <a:bodyPr/>
        <a:lstStyle/>
        <a:p>
          <a:r>
            <a:rPr lang="en-US" dirty="0" smtClean="0"/>
            <a:t>Consistency</a:t>
          </a:r>
          <a:endParaRPr lang="en-US" dirty="0"/>
        </a:p>
      </dgm:t>
    </dgm:pt>
    <dgm:pt modelId="{A54B37BC-7CC4-1949-98B1-9651DD5B2A4E}" type="parTrans" cxnId="{3B4822BF-28FB-7841-8DEE-6AC7A2AE2504}">
      <dgm:prSet/>
      <dgm:spPr/>
      <dgm:t>
        <a:bodyPr/>
        <a:lstStyle/>
        <a:p>
          <a:endParaRPr lang="en-US"/>
        </a:p>
      </dgm:t>
    </dgm:pt>
    <dgm:pt modelId="{10DF243D-89EE-E044-A1C6-CAF3D92E898E}" type="sibTrans" cxnId="{3B4822BF-28FB-7841-8DEE-6AC7A2AE2504}">
      <dgm:prSet/>
      <dgm:spPr/>
      <dgm:t>
        <a:bodyPr/>
        <a:lstStyle/>
        <a:p>
          <a:endParaRPr lang="en-US"/>
        </a:p>
      </dgm:t>
    </dgm:pt>
    <dgm:pt modelId="{081ECCF9-A589-E144-B304-A49730333EF3}">
      <dgm:prSet phldrT="[Text]"/>
      <dgm:spPr/>
      <dgm:t>
        <a:bodyPr/>
        <a:lstStyle/>
        <a:p>
          <a:r>
            <a:rPr lang="en-US" dirty="0" smtClean="0"/>
            <a:t>Portability</a:t>
          </a:r>
          <a:endParaRPr lang="en-US" dirty="0"/>
        </a:p>
      </dgm:t>
    </dgm:pt>
    <dgm:pt modelId="{B818A7AF-50B1-814A-AF51-D019EF0D3F8A}" type="parTrans" cxnId="{3819FBA9-76A0-F148-A07B-0B03E54FA94D}">
      <dgm:prSet/>
      <dgm:spPr/>
      <dgm:t>
        <a:bodyPr/>
        <a:lstStyle/>
        <a:p>
          <a:endParaRPr lang="en-US"/>
        </a:p>
      </dgm:t>
    </dgm:pt>
    <dgm:pt modelId="{AB5A1557-C524-8243-AEAE-364F48C141DC}" type="sibTrans" cxnId="{3819FBA9-76A0-F148-A07B-0B03E54FA94D}">
      <dgm:prSet/>
      <dgm:spPr/>
      <dgm:t>
        <a:bodyPr/>
        <a:lstStyle/>
        <a:p>
          <a:endParaRPr lang="en-US"/>
        </a:p>
      </dgm:t>
    </dgm:pt>
    <dgm:pt modelId="{C0BE3C22-A1D1-C841-88C1-43D9F8160044}">
      <dgm:prSet phldrT="[Text]"/>
      <dgm:spPr/>
      <dgm:t>
        <a:bodyPr/>
        <a:lstStyle/>
        <a:p>
          <a:r>
            <a:rPr lang="en-US" dirty="0" smtClean="0"/>
            <a:t>Usability</a:t>
          </a:r>
          <a:endParaRPr lang="en-US" dirty="0"/>
        </a:p>
      </dgm:t>
    </dgm:pt>
    <dgm:pt modelId="{44A152B3-5048-4646-96B9-F2B99BE3D0EB}" type="parTrans" cxnId="{779DFB73-B885-8042-A6A6-D9D000450376}">
      <dgm:prSet/>
      <dgm:spPr/>
      <dgm:t>
        <a:bodyPr/>
        <a:lstStyle/>
        <a:p>
          <a:endParaRPr lang="en-US"/>
        </a:p>
      </dgm:t>
    </dgm:pt>
    <dgm:pt modelId="{0C5220C4-E366-6041-8AE5-F77A139939A8}" type="sibTrans" cxnId="{779DFB73-B885-8042-A6A6-D9D000450376}">
      <dgm:prSet/>
      <dgm:spPr/>
      <dgm:t>
        <a:bodyPr/>
        <a:lstStyle/>
        <a:p>
          <a:endParaRPr lang="en-US"/>
        </a:p>
      </dgm:t>
    </dgm:pt>
    <dgm:pt modelId="{1D8EF66C-12FC-EA47-8CFD-4B68FBF7CC94}">
      <dgm:prSet phldrT="[Text]"/>
      <dgm:spPr/>
      <dgm:t>
        <a:bodyPr/>
        <a:lstStyle/>
        <a:p>
          <a:r>
            <a:rPr lang="en-US" dirty="0" smtClean="0"/>
            <a:t>Clarity</a:t>
          </a:r>
          <a:endParaRPr lang="en-US" dirty="0"/>
        </a:p>
      </dgm:t>
    </dgm:pt>
    <dgm:pt modelId="{F44EFEDA-3A90-EF4A-ACB6-CC06DB3DF150}" type="parTrans" cxnId="{843CA7E7-7D06-1746-AF0F-97985D898479}">
      <dgm:prSet/>
      <dgm:spPr/>
      <dgm:t>
        <a:bodyPr/>
        <a:lstStyle/>
        <a:p>
          <a:endParaRPr lang="en-US"/>
        </a:p>
      </dgm:t>
    </dgm:pt>
    <dgm:pt modelId="{B9CB1884-B0B8-AE4A-9346-0A0E76852DF3}" type="sibTrans" cxnId="{843CA7E7-7D06-1746-AF0F-97985D898479}">
      <dgm:prSet/>
      <dgm:spPr/>
      <dgm:t>
        <a:bodyPr/>
        <a:lstStyle/>
        <a:p>
          <a:endParaRPr lang="en-US"/>
        </a:p>
      </dgm:t>
    </dgm:pt>
    <dgm:pt modelId="{7EAACD49-656C-024B-A618-25FA54DD2864}">
      <dgm:prSet phldrT="[Text]"/>
      <dgm:spPr/>
      <dgm:t>
        <a:bodyPr/>
        <a:lstStyle/>
        <a:p>
          <a:r>
            <a:rPr lang="en-US" dirty="0" smtClean="0"/>
            <a:t>Discoverability</a:t>
          </a:r>
          <a:endParaRPr lang="en-US" dirty="0"/>
        </a:p>
      </dgm:t>
    </dgm:pt>
    <dgm:pt modelId="{9E3D048D-DED5-6B43-9BDC-14700B26605D}" type="parTrans" cxnId="{7F0DFA8F-F77D-DC43-953D-26B9AF55A631}">
      <dgm:prSet/>
      <dgm:spPr/>
      <dgm:t>
        <a:bodyPr/>
        <a:lstStyle/>
        <a:p>
          <a:endParaRPr lang="en-US"/>
        </a:p>
      </dgm:t>
    </dgm:pt>
    <dgm:pt modelId="{6037D982-F750-9246-A353-0B46ABE82452}" type="sibTrans" cxnId="{7F0DFA8F-F77D-DC43-953D-26B9AF55A631}">
      <dgm:prSet/>
      <dgm:spPr/>
      <dgm:t>
        <a:bodyPr/>
        <a:lstStyle/>
        <a:p>
          <a:endParaRPr lang="en-US"/>
        </a:p>
      </dgm:t>
    </dgm:pt>
    <dgm:pt modelId="{37399224-E7D2-FB42-8870-AEDFD3BDC392}">
      <dgm:prSet phldrT="[Text]"/>
      <dgm:spPr/>
      <dgm:t>
        <a:bodyPr/>
        <a:lstStyle/>
        <a:p>
          <a:r>
            <a:rPr lang="en-US" dirty="0" smtClean="0"/>
            <a:t>Clean Data</a:t>
          </a:r>
          <a:endParaRPr lang="en-US" dirty="0"/>
        </a:p>
      </dgm:t>
    </dgm:pt>
    <dgm:pt modelId="{13289957-4494-7540-80CB-139F918CA235}" type="parTrans" cxnId="{7C38F925-B1F2-BA43-8A0A-C8B08D8505CF}">
      <dgm:prSet/>
      <dgm:spPr/>
      <dgm:t>
        <a:bodyPr/>
        <a:lstStyle/>
        <a:p>
          <a:endParaRPr lang="en-US"/>
        </a:p>
      </dgm:t>
    </dgm:pt>
    <dgm:pt modelId="{7C725962-F52E-2F42-899E-5FF1AC6BCAB3}" type="sibTrans" cxnId="{7C38F925-B1F2-BA43-8A0A-C8B08D8505CF}">
      <dgm:prSet/>
      <dgm:spPr/>
      <dgm:t>
        <a:bodyPr/>
        <a:lstStyle/>
        <a:p>
          <a:endParaRPr lang="en-US"/>
        </a:p>
      </dgm:t>
    </dgm:pt>
    <dgm:pt modelId="{63E1B179-A9DE-864B-936D-8EB2257820ED}">
      <dgm:prSet phldrT="[Text]"/>
      <dgm:spPr/>
      <dgm:t>
        <a:bodyPr/>
        <a:lstStyle/>
        <a:p>
          <a:r>
            <a:rPr lang="en-US" dirty="0" smtClean="0"/>
            <a:t>Flexibility</a:t>
          </a:r>
          <a:endParaRPr lang="en-US" dirty="0"/>
        </a:p>
      </dgm:t>
    </dgm:pt>
    <dgm:pt modelId="{B1F35315-2FE8-3E4B-AFB4-4194E5581B7B}" type="parTrans" cxnId="{343EB4D3-2E69-2D46-88B9-72D9B6813DB2}">
      <dgm:prSet/>
      <dgm:spPr/>
      <dgm:t>
        <a:bodyPr/>
        <a:lstStyle/>
        <a:p>
          <a:endParaRPr lang="en-US"/>
        </a:p>
      </dgm:t>
    </dgm:pt>
    <dgm:pt modelId="{09D0339E-DC36-FA46-AB9A-A2FF2C11B4FF}" type="sibTrans" cxnId="{343EB4D3-2E69-2D46-88B9-72D9B6813DB2}">
      <dgm:prSet/>
      <dgm:spPr/>
      <dgm:t>
        <a:bodyPr/>
        <a:lstStyle/>
        <a:p>
          <a:endParaRPr lang="en-US"/>
        </a:p>
      </dgm:t>
    </dgm:pt>
    <dgm:pt modelId="{1961050E-ED63-0447-A768-641ED583D49A}" type="pres">
      <dgm:prSet presAssocID="{75F010B9-E3F3-1D46-AAAE-3ECB238463F5}" presName="Name0" presStyleCnt="0">
        <dgm:presLayoutVars>
          <dgm:chMax val="7"/>
          <dgm:chPref val="7"/>
          <dgm:dir/>
        </dgm:presLayoutVars>
      </dgm:prSet>
      <dgm:spPr/>
      <dgm:t>
        <a:bodyPr/>
        <a:lstStyle/>
        <a:p>
          <a:endParaRPr lang="en-US"/>
        </a:p>
      </dgm:t>
    </dgm:pt>
    <dgm:pt modelId="{742EF48F-0A28-274E-827A-0390141C4A4A}" type="pres">
      <dgm:prSet presAssocID="{75F010B9-E3F3-1D46-AAAE-3ECB238463F5}" presName="Name1" presStyleCnt="0"/>
      <dgm:spPr/>
    </dgm:pt>
    <dgm:pt modelId="{3A8E88D5-6490-2546-9DF7-A4B06336BA33}" type="pres">
      <dgm:prSet presAssocID="{75F010B9-E3F3-1D46-AAAE-3ECB238463F5}" presName="cycle" presStyleCnt="0"/>
      <dgm:spPr/>
    </dgm:pt>
    <dgm:pt modelId="{CB767770-120E-B14D-AE19-ED96CADCAFBF}" type="pres">
      <dgm:prSet presAssocID="{75F010B9-E3F3-1D46-AAAE-3ECB238463F5}" presName="srcNode" presStyleLbl="node1" presStyleIdx="0" presStyleCnt="7"/>
      <dgm:spPr/>
    </dgm:pt>
    <dgm:pt modelId="{32719348-422E-4040-A4BF-4FA3FB070038}" type="pres">
      <dgm:prSet presAssocID="{75F010B9-E3F3-1D46-AAAE-3ECB238463F5}" presName="conn" presStyleLbl="parChTrans1D2" presStyleIdx="0" presStyleCnt="1"/>
      <dgm:spPr/>
      <dgm:t>
        <a:bodyPr/>
        <a:lstStyle/>
        <a:p>
          <a:endParaRPr lang="en-US"/>
        </a:p>
      </dgm:t>
    </dgm:pt>
    <dgm:pt modelId="{7113AA2E-71B1-434D-BC72-B3AAA4C91204}" type="pres">
      <dgm:prSet presAssocID="{75F010B9-E3F3-1D46-AAAE-3ECB238463F5}" presName="extraNode" presStyleLbl="node1" presStyleIdx="0" presStyleCnt="7"/>
      <dgm:spPr/>
    </dgm:pt>
    <dgm:pt modelId="{54BC4C8C-0EEE-E745-9293-9E1476B054EC}" type="pres">
      <dgm:prSet presAssocID="{75F010B9-E3F3-1D46-AAAE-3ECB238463F5}" presName="dstNode" presStyleLbl="node1" presStyleIdx="0" presStyleCnt="7"/>
      <dgm:spPr/>
    </dgm:pt>
    <dgm:pt modelId="{A72D995D-58A7-504D-84C0-CF68C59ACB27}" type="pres">
      <dgm:prSet presAssocID="{81BD1529-5C26-0B4D-997D-D5BF01CD2C13}" presName="text_1" presStyleLbl="node1" presStyleIdx="0" presStyleCnt="7">
        <dgm:presLayoutVars>
          <dgm:bulletEnabled val="1"/>
        </dgm:presLayoutVars>
      </dgm:prSet>
      <dgm:spPr/>
      <dgm:t>
        <a:bodyPr/>
        <a:lstStyle/>
        <a:p>
          <a:endParaRPr lang="en-US"/>
        </a:p>
      </dgm:t>
    </dgm:pt>
    <dgm:pt modelId="{62B66031-7F0E-B645-8ACC-E1D8E7494A7F}" type="pres">
      <dgm:prSet presAssocID="{81BD1529-5C26-0B4D-997D-D5BF01CD2C13}" presName="accent_1" presStyleCnt="0"/>
      <dgm:spPr/>
    </dgm:pt>
    <dgm:pt modelId="{693A050A-5EE7-BF44-9282-512DAF426E13}" type="pres">
      <dgm:prSet presAssocID="{81BD1529-5C26-0B4D-997D-D5BF01CD2C13}" presName="accentRepeatNode" presStyleLbl="solidFgAcc1" presStyleIdx="0" presStyleCnt="7"/>
      <dgm:spPr/>
    </dgm:pt>
    <dgm:pt modelId="{4DEFC81E-B664-B042-B43F-55CC818E5F11}" type="pres">
      <dgm:prSet presAssocID="{1D8EF66C-12FC-EA47-8CFD-4B68FBF7CC94}" presName="text_2" presStyleLbl="node1" presStyleIdx="1" presStyleCnt="7">
        <dgm:presLayoutVars>
          <dgm:bulletEnabled val="1"/>
        </dgm:presLayoutVars>
      </dgm:prSet>
      <dgm:spPr/>
      <dgm:t>
        <a:bodyPr/>
        <a:lstStyle/>
        <a:p>
          <a:endParaRPr lang="en-US"/>
        </a:p>
      </dgm:t>
    </dgm:pt>
    <dgm:pt modelId="{A0B3452C-9D38-F243-B7F8-8CEBFB4024B0}" type="pres">
      <dgm:prSet presAssocID="{1D8EF66C-12FC-EA47-8CFD-4B68FBF7CC94}" presName="accent_2" presStyleCnt="0"/>
      <dgm:spPr/>
    </dgm:pt>
    <dgm:pt modelId="{6CE1A15F-EA6D-654D-BFB9-4B08CBEE007C}" type="pres">
      <dgm:prSet presAssocID="{1D8EF66C-12FC-EA47-8CFD-4B68FBF7CC94}" presName="accentRepeatNode" presStyleLbl="solidFgAcc1" presStyleIdx="1" presStyleCnt="7"/>
      <dgm:spPr/>
    </dgm:pt>
    <dgm:pt modelId="{102B57BF-DE67-4C46-BEF5-324212F96E1F}" type="pres">
      <dgm:prSet presAssocID="{7EAACD49-656C-024B-A618-25FA54DD2864}" presName="text_3" presStyleLbl="node1" presStyleIdx="2" presStyleCnt="7">
        <dgm:presLayoutVars>
          <dgm:bulletEnabled val="1"/>
        </dgm:presLayoutVars>
      </dgm:prSet>
      <dgm:spPr/>
      <dgm:t>
        <a:bodyPr/>
        <a:lstStyle/>
        <a:p>
          <a:endParaRPr lang="en-US"/>
        </a:p>
      </dgm:t>
    </dgm:pt>
    <dgm:pt modelId="{77EFEC6A-7135-CB46-B6F0-4A4F93FD6FB5}" type="pres">
      <dgm:prSet presAssocID="{7EAACD49-656C-024B-A618-25FA54DD2864}" presName="accent_3" presStyleCnt="0"/>
      <dgm:spPr/>
    </dgm:pt>
    <dgm:pt modelId="{00D4B73C-3987-4247-B52F-BD5549FAA6A8}" type="pres">
      <dgm:prSet presAssocID="{7EAACD49-656C-024B-A618-25FA54DD2864}" presName="accentRepeatNode" presStyleLbl="solidFgAcc1" presStyleIdx="2" presStyleCnt="7"/>
      <dgm:spPr/>
    </dgm:pt>
    <dgm:pt modelId="{6F149F2E-510F-554E-863E-37D4E9207D61}" type="pres">
      <dgm:prSet presAssocID="{37399224-E7D2-FB42-8870-AEDFD3BDC392}" presName="text_4" presStyleLbl="node1" presStyleIdx="3" presStyleCnt="7">
        <dgm:presLayoutVars>
          <dgm:bulletEnabled val="1"/>
        </dgm:presLayoutVars>
      </dgm:prSet>
      <dgm:spPr/>
      <dgm:t>
        <a:bodyPr/>
        <a:lstStyle/>
        <a:p>
          <a:endParaRPr lang="en-US"/>
        </a:p>
      </dgm:t>
    </dgm:pt>
    <dgm:pt modelId="{689AE4A9-648A-8642-9F48-447A09BD9ED8}" type="pres">
      <dgm:prSet presAssocID="{37399224-E7D2-FB42-8870-AEDFD3BDC392}" presName="accent_4" presStyleCnt="0"/>
      <dgm:spPr/>
    </dgm:pt>
    <dgm:pt modelId="{2EB2F43A-5C74-A043-846A-9744408D9415}" type="pres">
      <dgm:prSet presAssocID="{37399224-E7D2-FB42-8870-AEDFD3BDC392}" presName="accentRepeatNode" presStyleLbl="solidFgAcc1" presStyleIdx="3" presStyleCnt="7"/>
      <dgm:spPr/>
    </dgm:pt>
    <dgm:pt modelId="{7D91512D-B246-114B-AA85-9416C4F9A993}" type="pres">
      <dgm:prSet presAssocID="{081ECCF9-A589-E144-B304-A49730333EF3}" presName="text_5" presStyleLbl="node1" presStyleIdx="4" presStyleCnt="7">
        <dgm:presLayoutVars>
          <dgm:bulletEnabled val="1"/>
        </dgm:presLayoutVars>
      </dgm:prSet>
      <dgm:spPr/>
      <dgm:t>
        <a:bodyPr/>
        <a:lstStyle/>
        <a:p>
          <a:endParaRPr lang="en-US"/>
        </a:p>
      </dgm:t>
    </dgm:pt>
    <dgm:pt modelId="{85272CFD-A4EE-5246-A779-FE7592C6A170}" type="pres">
      <dgm:prSet presAssocID="{081ECCF9-A589-E144-B304-A49730333EF3}" presName="accent_5" presStyleCnt="0"/>
      <dgm:spPr/>
    </dgm:pt>
    <dgm:pt modelId="{10367A6D-6714-4245-8021-0AA198C0B917}" type="pres">
      <dgm:prSet presAssocID="{081ECCF9-A589-E144-B304-A49730333EF3}" presName="accentRepeatNode" presStyleLbl="solidFgAcc1" presStyleIdx="4" presStyleCnt="7"/>
      <dgm:spPr/>
    </dgm:pt>
    <dgm:pt modelId="{4D28E9EA-0C55-DA4B-B47B-B23A82C1812D}" type="pres">
      <dgm:prSet presAssocID="{63E1B179-A9DE-864B-936D-8EB2257820ED}" presName="text_6" presStyleLbl="node1" presStyleIdx="5" presStyleCnt="7">
        <dgm:presLayoutVars>
          <dgm:bulletEnabled val="1"/>
        </dgm:presLayoutVars>
      </dgm:prSet>
      <dgm:spPr/>
      <dgm:t>
        <a:bodyPr/>
        <a:lstStyle/>
        <a:p>
          <a:endParaRPr lang="en-US"/>
        </a:p>
      </dgm:t>
    </dgm:pt>
    <dgm:pt modelId="{FAB30F9C-2F3C-1749-9D7B-61B6DBBB210F}" type="pres">
      <dgm:prSet presAssocID="{63E1B179-A9DE-864B-936D-8EB2257820ED}" presName="accent_6" presStyleCnt="0"/>
      <dgm:spPr/>
    </dgm:pt>
    <dgm:pt modelId="{DC1332B8-6FE0-3B4C-ACF8-791B86F8AA2D}" type="pres">
      <dgm:prSet presAssocID="{63E1B179-A9DE-864B-936D-8EB2257820ED}" presName="accentRepeatNode" presStyleLbl="solidFgAcc1" presStyleIdx="5" presStyleCnt="7"/>
      <dgm:spPr/>
    </dgm:pt>
    <dgm:pt modelId="{40C1854F-9513-254C-B231-F59E765E19DF}" type="pres">
      <dgm:prSet presAssocID="{C0BE3C22-A1D1-C841-88C1-43D9F8160044}" presName="text_7" presStyleLbl="node1" presStyleIdx="6" presStyleCnt="7">
        <dgm:presLayoutVars>
          <dgm:bulletEnabled val="1"/>
        </dgm:presLayoutVars>
      </dgm:prSet>
      <dgm:spPr/>
      <dgm:t>
        <a:bodyPr/>
        <a:lstStyle/>
        <a:p>
          <a:endParaRPr lang="en-US"/>
        </a:p>
      </dgm:t>
    </dgm:pt>
    <dgm:pt modelId="{E3082E13-6116-BF4F-A5DD-299C1117DF5D}" type="pres">
      <dgm:prSet presAssocID="{C0BE3C22-A1D1-C841-88C1-43D9F8160044}" presName="accent_7" presStyleCnt="0"/>
      <dgm:spPr/>
    </dgm:pt>
    <dgm:pt modelId="{AF7E625F-FF90-3F42-A1CF-3C8A9A5BEFFF}" type="pres">
      <dgm:prSet presAssocID="{C0BE3C22-A1D1-C841-88C1-43D9F8160044}" presName="accentRepeatNode" presStyleLbl="solidFgAcc1" presStyleIdx="6" presStyleCnt="7"/>
      <dgm:spPr/>
    </dgm:pt>
  </dgm:ptLst>
  <dgm:cxnLst>
    <dgm:cxn modelId="{343EB4D3-2E69-2D46-88B9-72D9B6813DB2}" srcId="{75F010B9-E3F3-1D46-AAAE-3ECB238463F5}" destId="{63E1B179-A9DE-864B-936D-8EB2257820ED}" srcOrd="5" destOrd="0" parTransId="{B1F35315-2FE8-3E4B-AFB4-4194E5581B7B}" sibTransId="{09D0339E-DC36-FA46-AB9A-A2FF2C11B4FF}"/>
    <dgm:cxn modelId="{E7371F60-1866-DB4F-A7C7-B234AF1DEB38}" type="presOf" srcId="{1D8EF66C-12FC-EA47-8CFD-4B68FBF7CC94}" destId="{4DEFC81E-B664-B042-B43F-55CC818E5F11}" srcOrd="0" destOrd="0" presId="urn:microsoft.com/office/officeart/2008/layout/VerticalCurvedList"/>
    <dgm:cxn modelId="{3819FBA9-76A0-F148-A07B-0B03E54FA94D}" srcId="{75F010B9-E3F3-1D46-AAAE-3ECB238463F5}" destId="{081ECCF9-A589-E144-B304-A49730333EF3}" srcOrd="4" destOrd="0" parTransId="{B818A7AF-50B1-814A-AF51-D019EF0D3F8A}" sibTransId="{AB5A1557-C524-8243-AEAE-364F48C141DC}"/>
    <dgm:cxn modelId="{007C1A10-4AAB-484D-AE73-B1D641E935F3}" type="presOf" srcId="{63E1B179-A9DE-864B-936D-8EB2257820ED}" destId="{4D28E9EA-0C55-DA4B-B47B-B23A82C1812D}" srcOrd="0" destOrd="0" presId="urn:microsoft.com/office/officeart/2008/layout/VerticalCurvedList"/>
    <dgm:cxn modelId="{BB3F4864-A502-554F-A76E-B8E63439D656}" type="presOf" srcId="{37399224-E7D2-FB42-8870-AEDFD3BDC392}" destId="{6F149F2E-510F-554E-863E-37D4E9207D61}" srcOrd="0" destOrd="0" presId="urn:microsoft.com/office/officeart/2008/layout/VerticalCurvedList"/>
    <dgm:cxn modelId="{FC0A4139-B25A-E646-89A2-06C001FD6791}" type="presOf" srcId="{75F010B9-E3F3-1D46-AAAE-3ECB238463F5}" destId="{1961050E-ED63-0447-A768-641ED583D49A}" srcOrd="0" destOrd="0" presId="urn:microsoft.com/office/officeart/2008/layout/VerticalCurvedList"/>
    <dgm:cxn modelId="{37B102CB-138F-3541-80E5-CCF63C589048}" type="presOf" srcId="{7EAACD49-656C-024B-A618-25FA54DD2864}" destId="{102B57BF-DE67-4C46-BEF5-324212F96E1F}" srcOrd="0" destOrd="0" presId="urn:microsoft.com/office/officeart/2008/layout/VerticalCurvedList"/>
    <dgm:cxn modelId="{779DFB73-B885-8042-A6A6-D9D000450376}" srcId="{75F010B9-E3F3-1D46-AAAE-3ECB238463F5}" destId="{C0BE3C22-A1D1-C841-88C1-43D9F8160044}" srcOrd="6" destOrd="0" parTransId="{44A152B3-5048-4646-96B9-F2B99BE3D0EB}" sibTransId="{0C5220C4-E366-6041-8AE5-F77A139939A8}"/>
    <dgm:cxn modelId="{3B4822BF-28FB-7841-8DEE-6AC7A2AE2504}" srcId="{75F010B9-E3F3-1D46-AAAE-3ECB238463F5}" destId="{81BD1529-5C26-0B4D-997D-D5BF01CD2C13}" srcOrd="0" destOrd="0" parTransId="{A54B37BC-7CC4-1949-98B1-9651DD5B2A4E}" sibTransId="{10DF243D-89EE-E044-A1C6-CAF3D92E898E}"/>
    <dgm:cxn modelId="{7AE08808-A3F7-244C-9D2B-E2AF71CD3617}" type="presOf" srcId="{C0BE3C22-A1D1-C841-88C1-43D9F8160044}" destId="{40C1854F-9513-254C-B231-F59E765E19DF}" srcOrd="0" destOrd="0" presId="urn:microsoft.com/office/officeart/2008/layout/VerticalCurvedList"/>
    <dgm:cxn modelId="{5DCEED23-3369-504C-B9D9-BEC31657D71E}" type="presOf" srcId="{081ECCF9-A589-E144-B304-A49730333EF3}" destId="{7D91512D-B246-114B-AA85-9416C4F9A993}" srcOrd="0" destOrd="0" presId="urn:microsoft.com/office/officeart/2008/layout/VerticalCurvedList"/>
    <dgm:cxn modelId="{7F0DFA8F-F77D-DC43-953D-26B9AF55A631}" srcId="{75F010B9-E3F3-1D46-AAAE-3ECB238463F5}" destId="{7EAACD49-656C-024B-A618-25FA54DD2864}" srcOrd="2" destOrd="0" parTransId="{9E3D048D-DED5-6B43-9BDC-14700B26605D}" sibTransId="{6037D982-F750-9246-A353-0B46ABE82452}"/>
    <dgm:cxn modelId="{8735FF7E-B8A3-1245-A7FC-295F6F6B5D24}" type="presOf" srcId="{81BD1529-5C26-0B4D-997D-D5BF01CD2C13}" destId="{A72D995D-58A7-504D-84C0-CF68C59ACB27}" srcOrd="0" destOrd="0" presId="urn:microsoft.com/office/officeart/2008/layout/VerticalCurvedList"/>
    <dgm:cxn modelId="{843CA7E7-7D06-1746-AF0F-97985D898479}" srcId="{75F010B9-E3F3-1D46-AAAE-3ECB238463F5}" destId="{1D8EF66C-12FC-EA47-8CFD-4B68FBF7CC94}" srcOrd="1" destOrd="0" parTransId="{F44EFEDA-3A90-EF4A-ACB6-CC06DB3DF150}" sibTransId="{B9CB1884-B0B8-AE4A-9346-0A0E76852DF3}"/>
    <dgm:cxn modelId="{56885569-CF9C-6549-9598-299B4D7922F1}" type="presOf" srcId="{10DF243D-89EE-E044-A1C6-CAF3D92E898E}" destId="{32719348-422E-4040-A4BF-4FA3FB070038}" srcOrd="0" destOrd="0" presId="urn:microsoft.com/office/officeart/2008/layout/VerticalCurvedList"/>
    <dgm:cxn modelId="{7C38F925-B1F2-BA43-8A0A-C8B08D8505CF}" srcId="{75F010B9-E3F3-1D46-AAAE-3ECB238463F5}" destId="{37399224-E7D2-FB42-8870-AEDFD3BDC392}" srcOrd="3" destOrd="0" parTransId="{13289957-4494-7540-80CB-139F918CA235}" sibTransId="{7C725962-F52E-2F42-899E-5FF1AC6BCAB3}"/>
    <dgm:cxn modelId="{9F0F83E8-133E-9F42-B4C1-25A35AAFC35B}" type="presParOf" srcId="{1961050E-ED63-0447-A768-641ED583D49A}" destId="{742EF48F-0A28-274E-827A-0390141C4A4A}" srcOrd="0" destOrd="0" presId="urn:microsoft.com/office/officeart/2008/layout/VerticalCurvedList"/>
    <dgm:cxn modelId="{DE34787D-EEBA-5D4D-993A-7FB3CE9DCAB3}" type="presParOf" srcId="{742EF48F-0A28-274E-827A-0390141C4A4A}" destId="{3A8E88D5-6490-2546-9DF7-A4B06336BA33}" srcOrd="0" destOrd="0" presId="urn:microsoft.com/office/officeart/2008/layout/VerticalCurvedList"/>
    <dgm:cxn modelId="{2D5F6FD9-42DE-5244-9A78-B35035D06A46}" type="presParOf" srcId="{3A8E88D5-6490-2546-9DF7-A4B06336BA33}" destId="{CB767770-120E-B14D-AE19-ED96CADCAFBF}" srcOrd="0" destOrd="0" presId="urn:microsoft.com/office/officeart/2008/layout/VerticalCurvedList"/>
    <dgm:cxn modelId="{315EB99F-E706-6346-B99E-8B50FE8C98B9}" type="presParOf" srcId="{3A8E88D5-6490-2546-9DF7-A4B06336BA33}" destId="{32719348-422E-4040-A4BF-4FA3FB070038}" srcOrd="1" destOrd="0" presId="urn:microsoft.com/office/officeart/2008/layout/VerticalCurvedList"/>
    <dgm:cxn modelId="{363F2826-F104-4642-B7C2-F8E00AFE8524}" type="presParOf" srcId="{3A8E88D5-6490-2546-9DF7-A4B06336BA33}" destId="{7113AA2E-71B1-434D-BC72-B3AAA4C91204}" srcOrd="2" destOrd="0" presId="urn:microsoft.com/office/officeart/2008/layout/VerticalCurvedList"/>
    <dgm:cxn modelId="{355BD99F-203B-3748-A88A-B915C36D2448}" type="presParOf" srcId="{3A8E88D5-6490-2546-9DF7-A4B06336BA33}" destId="{54BC4C8C-0EEE-E745-9293-9E1476B054EC}" srcOrd="3" destOrd="0" presId="urn:microsoft.com/office/officeart/2008/layout/VerticalCurvedList"/>
    <dgm:cxn modelId="{6619C73B-A4C3-6444-8216-1405F3364AFD}" type="presParOf" srcId="{742EF48F-0A28-274E-827A-0390141C4A4A}" destId="{A72D995D-58A7-504D-84C0-CF68C59ACB27}" srcOrd="1" destOrd="0" presId="urn:microsoft.com/office/officeart/2008/layout/VerticalCurvedList"/>
    <dgm:cxn modelId="{9C048171-7A20-DF4F-A008-03130448E00F}" type="presParOf" srcId="{742EF48F-0A28-274E-827A-0390141C4A4A}" destId="{62B66031-7F0E-B645-8ACC-E1D8E7494A7F}" srcOrd="2" destOrd="0" presId="urn:microsoft.com/office/officeart/2008/layout/VerticalCurvedList"/>
    <dgm:cxn modelId="{A43CBFDB-42AE-4349-9A4F-DC656D4D978B}" type="presParOf" srcId="{62B66031-7F0E-B645-8ACC-E1D8E7494A7F}" destId="{693A050A-5EE7-BF44-9282-512DAF426E13}" srcOrd="0" destOrd="0" presId="urn:microsoft.com/office/officeart/2008/layout/VerticalCurvedList"/>
    <dgm:cxn modelId="{5EBAA374-16F2-B648-BFFD-55A7BCDBD38B}" type="presParOf" srcId="{742EF48F-0A28-274E-827A-0390141C4A4A}" destId="{4DEFC81E-B664-B042-B43F-55CC818E5F11}" srcOrd="3" destOrd="0" presId="urn:microsoft.com/office/officeart/2008/layout/VerticalCurvedList"/>
    <dgm:cxn modelId="{973AF6C7-5596-1243-850C-A865A429F7C8}" type="presParOf" srcId="{742EF48F-0A28-274E-827A-0390141C4A4A}" destId="{A0B3452C-9D38-F243-B7F8-8CEBFB4024B0}" srcOrd="4" destOrd="0" presId="urn:microsoft.com/office/officeart/2008/layout/VerticalCurvedList"/>
    <dgm:cxn modelId="{12AFC19B-0BCD-5E46-AF1F-A2C1D551D45E}" type="presParOf" srcId="{A0B3452C-9D38-F243-B7F8-8CEBFB4024B0}" destId="{6CE1A15F-EA6D-654D-BFB9-4B08CBEE007C}" srcOrd="0" destOrd="0" presId="urn:microsoft.com/office/officeart/2008/layout/VerticalCurvedList"/>
    <dgm:cxn modelId="{B4BE2C6C-1EAB-C54C-99BD-C4AB42C38D9A}" type="presParOf" srcId="{742EF48F-0A28-274E-827A-0390141C4A4A}" destId="{102B57BF-DE67-4C46-BEF5-324212F96E1F}" srcOrd="5" destOrd="0" presId="urn:microsoft.com/office/officeart/2008/layout/VerticalCurvedList"/>
    <dgm:cxn modelId="{EC13AB8D-759B-5341-B1A0-DD6C64E0B6DF}" type="presParOf" srcId="{742EF48F-0A28-274E-827A-0390141C4A4A}" destId="{77EFEC6A-7135-CB46-B6F0-4A4F93FD6FB5}" srcOrd="6" destOrd="0" presId="urn:microsoft.com/office/officeart/2008/layout/VerticalCurvedList"/>
    <dgm:cxn modelId="{BF0887BF-3671-0646-808F-239987C7FE90}" type="presParOf" srcId="{77EFEC6A-7135-CB46-B6F0-4A4F93FD6FB5}" destId="{00D4B73C-3987-4247-B52F-BD5549FAA6A8}" srcOrd="0" destOrd="0" presId="urn:microsoft.com/office/officeart/2008/layout/VerticalCurvedList"/>
    <dgm:cxn modelId="{3B7B0183-69F3-5443-81CC-35989179BA00}" type="presParOf" srcId="{742EF48F-0A28-274E-827A-0390141C4A4A}" destId="{6F149F2E-510F-554E-863E-37D4E9207D61}" srcOrd="7" destOrd="0" presId="urn:microsoft.com/office/officeart/2008/layout/VerticalCurvedList"/>
    <dgm:cxn modelId="{60EAE733-AEBE-6246-87DF-3E06661EEB85}" type="presParOf" srcId="{742EF48F-0A28-274E-827A-0390141C4A4A}" destId="{689AE4A9-648A-8642-9F48-447A09BD9ED8}" srcOrd="8" destOrd="0" presId="urn:microsoft.com/office/officeart/2008/layout/VerticalCurvedList"/>
    <dgm:cxn modelId="{F872B040-90C7-924C-B199-64D8BCFF6BCD}" type="presParOf" srcId="{689AE4A9-648A-8642-9F48-447A09BD9ED8}" destId="{2EB2F43A-5C74-A043-846A-9744408D9415}" srcOrd="0" destOrd="0" presId="urn:microsoft.com/office/officeart/2008/layout/VerticalCurvedList"/>
    <dgm:cxn modelId="{8C6506BC-02FB-034E-A1AD-4D67BE62748A}" type="presParOf" srcId="{742EF48F-0A28-274E-827A-0390141C4A4A}" destId="{7D91512D-B246-114B-AA85-9416C4F9A993}" srcOrd="9" destOrd="0" presId="urn:microsoft.com/office/officeart/2008/layout/VerticalCurvedList"/>
    <dgm:cxn modelId="{0F2517EE-2F04-B24A-B03A-37E135C4B71B}" type="presParOf" srcId="{742EF48F-0A28-274E-827A-0390141C4A4A}" destId="{85272CFD-A4EE-5246-A779-FE7592C6A170}" srcOrd="10" destOrd="0" presId="urn:microsoft.com/office/officeart/2008/layout/VerticalCurvedList"/>
    <dgm:cxn modelId="{EC3862BD-DFF0-C649-BC92-B07C09D3DE81}" type="presParOf" srcId="{85272CFD-A4EE-5246-A779-FE7592C6A170}" destId="{10367A6D-6714-4245-8021-0AA198C0B917}" srcOrd="0" destOrd="0" presId="urn:microsoft.com/office/officeart/2008/layout/VerticalCurvedList"/>
    <dgm:cxn modelId="{7939A27F-68C1-7648-B68E-142ACE9336F7}" type="presParOf" srcId="{742EF48F-0A28-274E-827A-0390141C4A4A}" destId="{4D28E9EA-0C55-DA4B-B47B-B23A82C1812D}" srcOrd="11" destOrd="0" presId="urn:microsoft.com/office/officeart/2008/layout/VerticalCurvedList"/>
    <dgm:cxn modelId="{A60E95A6-C251-4344-A67F-5D56A7309D16}" type="presParOf" srcId="{742EF48F-0A28-274E-827A-0390141C4A4A}" destId="{FAB30F9C-2F3C-1749-9D7B-61B6DBBB210F}" srcOrd="12" destOrd="0" presId="urn:microsoft.com/office/officeart/2008/layout/VerticalCurvedList"/>
    <dgm:cxn modelId="{35B17CD3-74FD-4845-82F8-62398C52D9CD}" type="presParOf" srcId="{FAB30F9C-2F3C-1749-9D7B-61B6DBBB210F}" destId="{DC1332B8-6FE0-3B4C-ACF8-791B86F8AA2D}" srcOrd="0" destOrd="0" presId="urn:microsoft.com/office/officeart/2008/layout/VerticalCurvedList"/>
    <dgm:cxn modelId="{4819C05E-BA4D-1D48-83D0-F328A290E1AB}" type="presParOf" srcId="{742EF48F-0A28-274E-827A-0390141C4A4A}" destId="{40C1854F-9513-254C-B231-F59E765E19DF}" srcOrd="13" destOrd="0" presId="urn:microsoft.com/office/officeart/2008/layout/VerticalCurvedList"/>
    <dgm:cxn modelId="{FE055528-035E-4A43-8580-BEB4F74D2D71}" type="presParOf" srcId="{742EF48F-0A28-274E-827A-0390141C4A4A}" destId="{E3082E13-6116-BF4F-A5DD-299C1117DF5D}" srcOrd="14" destOrd="0" presId="urn:microsoft.com/office/officeart/2008/layout/VerticalCurvedList"/>
    <dgm:cxn modelId="{CF161C3C-4D7E-874F-AE83-68EB588F9970}" type="presParOf" srcId="{E3082E13-6116-BF4F-A5DD-299C1117DF5D}" destId="{AF7E625F-FF90-3F42-A1CF-3C8A9A5BEFFF}"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FD9F6-2374-8841-B573-0CEC7C6311B3}">
      <dsp:nvSpPr>
        <dsp:cNvPr id="0" name=""/>
        <dsp:cNvSpPr/>
      </dsp:nvSpPr>
      <dsp:spPr>
        <a:xfrm rot="5400000">
          <a:off x="305189" y="1666420"/>
          <a:ext cx="1138446" cy="1296080"/>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D54ABD1-8768-5F46-9682-DBCD685BECEE}">
      <dsp:nvSpPr>
        <dsp:cNvPr id="0" name=""/>
        <dsp:cNvSpPr/>
      </dsp:nvSpPr>
      <dsp:spPr>
        <a:xfrm>
          <a:off x="3570" y="404430"/>
          <a:ext cx="1916472" cy="1341468"/>
        </a:xfrm>
        <a:prstGeom prst="roundRect">
          <a:avLst>
            <a:gd name="adj" fmla="val 166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Phase 1: 2012-2013</a:t>
          </a:r>
          <a:endParaRPr lang="en-US" sz="2800" kern="1200" dirty="0"/>
        </a:p>
      </dsp:txBody>
      <dsp:txXfrm>
        <a:off x="69067" y="469927"/>
        <a:ext cx="1785478" cy="1210474"/>
      </dsp:txXfrm>
    </dsp:sp>
    <dsp:sp modelId="{EC6E8D8C-8BBA-8E44-9B7E-9C57030D8492}">
      <dsp:nvSpPr>
        <dsp:cNvPr id="0" name=""/>
        <dsp:cNvSpPr/>
      </dsp:nvSpPr>
      <dsp:spPr>
        <a:xfrm>
          <a:off x="1999681" y="196940"/>
          <a:ext cx="3923784" cy="1713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Create comprehensive spreadsheet of collections</a:t>
          </a:r>
          <a:endParaRPr lang="en-US" sz="1300" kern="1200" dirty="0"/>
        </a:p>
        <a:p>
          <a:pPr marL="114300" lvl="1" indent="-114300" algn="l" defTabSz="577850">
            <a:lnSpc>
              <a:spcPct val="90000"/>
            </a:lnSpc>
            <a:spcBef>
              <a:spcPct val="0"/>
            </a:spcBef>
            <a:spcAft>
              <a:spcPct val="15000"/>
            </a:spcAft>
            <a:buChar char="••"/>
          </a:pPr>
          <a:r>
            <a:rPr lang="en-US" sz="1300" kern="1200" dirty="0" smtClean="0"/>
            <a:t>Full review of online presence</a:t>
          </a:r>
          <a:endParaRPr lang="en-US" sz="1300" kern="1200" dirty="0"/>
        </a:p>
        <a:p>
          <a:pPr marL="114300" lvl="1" indent="-114300" algn="l" defTabSz="577850">
            <a:lnSpc>
              <a:spcPct val="90000"/>
            </a:lnSpc>
            <a:spcBef>
              <a:spcPct val="0"/>
            </a:spcBef>
            <a:spcAft>
              <a:spcPct val="15000"/>
            </a:spcAft>
            <a:buChar char="••"/>
          </a:pPr>
          <a:r>
            <a:rPr lang="en-US" sz="1300" kern="1200" dirty="0" smtClean="0"/>
            <a:t>Identify issues</a:t>
          </a:r>
        </a:p>
        <a:p>
          <a:pPr marL="114300" lvl="1" indent="-114300" algn="l" defTabSz="577850">
            <a:lnSpc>
              <a:spcPct val="90000"/>
            </a:lnSpc>
            <a:spcBef>
              <a:spcPct val="0"/>
            </a:spcBef>
            <a:spcAft>
              <a:spcPct val="15000"/>
            </a:spcAft>
            <a:buChar char="••"/>
          </a:pPr>
          <a:r>
            <a:rPr lang="en-US" sz="1300" kern="1200" dirty="0" smtClean="0"/>
            <a:t>Create next steps</a:t>
          </a:r>
        </a:p>
      </dsp:txBody>
      <dsp:txXfrm>
        <a:off x="1999681" y="196940"/>
        <a:ext cx="3923784" cy="1713632"/>
      </dsp:txXfrm>
    </dsp:sp>
    <dsp:sp modelId="{F6578F4D-61AA-2A4C-9FCE-20267FC8D38E}">
      <dsp:nvSpPr>
        <dsp:cNvPr id="0" name=""/>
        <dsp:cNvSpPr/>
      </dsp:nvSpPr>
      <dsp:spPr>
        <a:xfrm rot="5400000">
          <a:off x="2267959" y="3461857"/>
          <a:ext cx="1138446" cy="1296080"/>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8968B5A-C9DF-1A4F-BE0C-413F2A9DF617}">
      <dsp:nvSpPr>
        <dsp:cNvPr id="0" name=""/>
        <dsp:cNvSpPr/>
      </dsp:nvSpPr>
      <dsp:spPr>
        <a:xfrm>
          <a:off x="1622413" y="2175299"/>
          <a:ext cx="1916472" cy="1341468"/>
        </a:xfrm>
        <a:prstGeom prst="roundRect">
          <a:avLst>
            <a:gd name="adj" fmla="val 166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Phase 2: 2013-2014</a:t>
          </a:r>
          <a:endParaRPr lang="en-US" sz="2800" kern="1200" dirty="0"/>
        </a:p>
      </dsp:txBody>
      <dsp:txXfrm>
        <a:off x="1687910" y="2240796"/>
        <a:ext cx="1785478" cy="1210474"/>
      </dsp:txXfrm>
    </dsp:sp>
    <dsp:sp modelId="{64776A0E-6B5A-DC45-8B65-EE726E6BE424}">
      <dsp:nvSpPr>
        <dsp:cNvPr id="0" name=""/>
        <dsp:cNvSpPr/>
      </dsp:nvSpPr>
      <dsp:spPr>
        <a:xfrm>
          <a:off x="3706376" y="1830707"/>
          <a:ext cx="2913055" cy="1868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Analyze data</a:t>
          </a:r>
          <a:endParaRPr lang="en-US" sz="1300" kern="1200" dirty="0"/>
        </a:p>
        <a:p>
          <a:pPr marL="114300" lvl="1" indent="-114300" algn="l" defTabSz="577850">
            <a:lnSpc>
              <a:spcPct val="90000"/>
            </a:lnSpc>
            <a:spcBef>
              <a:spcPct val="0"/>
            </a:spcBef>
            <a:spcAft>
              <a:spcPct val="15000"/>
            </a:spcAft>
            <a:buChar char="••"/>
          </a:pPr>
          <a:r>
            <a:rPr lang="en-US" sz="1300" kern="1200" dirty="0" smtClean="0"/>
            <a:t>Clean Up simple issues</a:t>
          </a:r>
        </a:p>
        <a:p>
          <a:pPr marL="114300" lvl="1" indent="-114300" algn="l" defTabSz="577850">
            <a:lnSpc>
              <a:spcPct val="90000"/>
            </a:lnSpc>
            <a:spcBef>
              <a:spcPct val="0"/>
            </a:spcBef>
            <a:spcAft>
              <a:spcPct val="15000"/>
            </a:spcAft>
            <a:buChar char="••"/>
          </a:pPr>
          <a:r>
            <a:rPr lang="en-US" sz="1300" kern="1200" dirty="0" smtClean="0"/>
            <a:t>Physical review of problematic collections</a:t>
          </a:r>
        </a:p>
        <a:p>
          <a:pPr marL="114300" lvl="1" indent="-114300" algn="l" defTabSz="577850">
            <a:lnSpc>
              <a:spcPct val="90000"/>
            </a:lnSpc>
            <a:spcBef>
              <a:spcPct val="0"/>
            </a:spcBef>
            <a:spcAft>
              <a:spcPct val="15000"/>
            </a:spcAft>
            <a:buChar char="••"/>
          </a:pPr>
          <a:r>
            <a:rPr lang="en-US" sz="1300" kern="1200" dirty="0" smtClean="0"/>
            <a:t>Create Priorities, define workflows</a:t>
          </a:r>
        </a:p>
        <a:p>
          <a:pPr marL="114300" lvl="1" indent="-114300" algn="l" defTabSz="577850">
            <a:lnSpc>
              <a:spcPct val="90000"/>
            </a:lnSpc>
            <a:spcBef>
              <a:spcPct val="0"/>
            </a:spcBef>
            <a:spcAft>
              <a:spcPct val="15000"/>
            </a:spcAft>
            <a:buChar char="••"/>
          </a:pPr>
          <a:r>
            <a:rPr lang="en-US" sz="1300" kern="1200" dirty="0" smtClean="0"/>
            <a:t>Archives Florida Data Migration</a:t>
          </a:r>
        </a:p>
      </dsp:txBody>
      <dsp:txXfrm>
        <a:off x="3706376" y="1830707"/>
        <a:ext cx="2913055" cy="1868027"/>
      </dsp:txXfrm>
    </dsp:sp>
    <dsp:sp modelId="{94BFE336-3F89-5A41-996A-C6AA8CE2444C}">
      <dsp:nvSpPr>
        <dsp:cNvPr id="0" name=""/>
        <dsp:cNvSpPr/>
      </dsp:nvSpPr>
      <dsp:spPr>
        <a:xfrm>
          <a:off x="3482942" y="3943525"/>
          <a:ext cx="1916472" cy="1341468"/>
        </a:xfrm>
        <a:prstGeom prst="roundRect">
          <a:avLst>
            <a:gd name="adj" fmla="val 166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Phase 3: 2014-</a:t>
          </a:r>
          <a:endParaRPr lang="en-US" sz="2800" kern="1200" dirty="0"/>
        </a:p>
      </dsp:txBody>
      <dsp:txXfrm>
        <a:off x="3548439" y="4009022"/>
        <a:ext cx="1785478" cy="1210474"/>
      </dsp:txXfrm>
    </dsp:sp>
    <dsp:sp modelId="{1DE960D4-1358-CF48-B95E-6F1CC7B8D3DD}">
      <dsp:nvSpPr>
        <dsp:cNvPr id="0" name=""/>
        <dsp:cNvSpPr/>
      </dsp:nvSpPr>
      <dsp:spPr>
        <a:xfrm>
          <a:off x="5492879" y="3704416"/>
          <a:ext cx="3039896" cy="1811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Regroup &amp; analyze new data &amp; issues</a:t>
          </a:r>
          <a:endParaRPr lang="en-US" sz="1300" kern="1200" dirty="0"/>
        </a:p>
        <a:p>
          <a:pPr marL="114300" lvl="1" indent="-114300" algn="l" defTabSz="577850">
            <a:lnSpc>
              <a:spcPct val="90000"/>
            </a:lnSpc>
            <a:spcBef>
              <a:spcPct val="0"/>
            </a:spcBef>
            <a:spcAft>
              <a:spcPct val="15000"/>
            </a:spcAft>
            <a:buChar char="••"/>
          </a:pPr>
          <a:r>
            <a:rPr lang="en-US" sz="1300" kern="1200" dirty="0" smtClean="0"/>
            <a:t>Further Physical Review</a:t>
          </a:r>
          <a:endParaRPr lang="en-US" sz="1300" kern="1200" dirty="0"/>
        </a:p>
        <a:p>
          <a:pPr marL="114300" lvl="1" indent="-114300" algn="l" defTabSz="577850">
            <a:lnSpc>
              <a:spcPct val="90000"/>
            </a:lnSpc>
            <a:spcBef>
              <a:spcPct val="0"/>
            </a:spcBef>
            <a:spcAft>
              <a:spcPct val="15000"/>
            </a:spcAft>
            <a:buChar char="••"/>
          </a:pPr>
          <a:r>
            <a:rPr lang="en-US" sz="1300" kern="1200" dirty="0" smtClean="0"/>
            <a:t>Define &amp; perform clean up work in key areas</a:t>
          </a:r>
        </a:p>
        <a:p>
          <a:pPr marL="228600" lvl="2" indent="-114300" algn="l" defTabSz="577850">
            <a:lnSpc>
              <a:spcPct val="90000"/>
            </a:lnSpc>
            <a:spcBef>
              <a:spcPct val="0"/>
            </a:spcBef>
            <a:spcAft>
              <a:spcPct val="15000"/>
            </a:spcAft>
            <a:buChar char="••"/>
          </a:pPr>
          <a:r>
            <a:rPr lang="en-US" sz="1300" kern="1200" dirty="0" smtClean="0"/>
            <a:t>Reclassification</a:t>
          </a:r>
        </a:p>
        <a:p>
          <a:pPr marL="228600" lvl="2" indent="-114300" algn="l" defTabSz="577850">
            <a:lnSpc>
              <a:spcPct val="90000"/>
            </a:lnSpc>
            <a:spcBef>
              <a:spcPct val="0"/>
            </a:spcBef>
            <a:spcAft>
              <a:spcPct val="15000"/>
            </a:spcAft>
            <a:buChar char="••"/>
          </a:pPr>
          <a:r>
            <a:rPr lang="en-US" sz="1300" kern="1200" dirty="0" smtClean="0"/>
            <a:t>Reprocessing</a:t>
          </a:r>
        </a:p>
        <a:p>
          <a:pPr marL="228600" lvl="2" indent="-114300" algn="l" defTabSz="577850">
            <a:lnSpc>
              <a:spcPct val="90000"/>
            </a:lnSpc>
            <a:spcBef>
              <a:spcPct val="0"/>
            </a:spcBef>
            <a:spcAft>
              <a:spcPct val="15000"/>
            </a:spcAft>
            <a:buChar char="••"/>
          </a:pPr>
          <a:r>
            <a:rPr lang="en-US" sz="1300" kern="1200" smtClean="0"/>
            <a:t>Preservation</a:t>
          </a:r>
          <a:endParaRPr lang="en-US" sz="1300" kern="1200" dirty="0" smtClean="0"/>
        </a:p>
        <a:p>
          <a:pPr marL="228600" lvl="2" indent="-114300" algn="l" defTabSz="577850">
            <a:lnSpc>
              <a:spcPct val="90000"/>
            </a:lnSpc>
            <a:spcBef>
              <a:spcPct val="0"/>
            </a:spcBef>
            <a:spcAft>
              <a:spcPct val="15000"/>
            </a:spcAft>
            <a:buChar char="••"/>
          </a:pPr>
          <a:r>
            <a:rPr lang="en-US" sz="1300" kern="1200" dirty="0" smtClean="0"/>
            <a:t>Cataloging &amp; Description </a:t>
          </a:r>
        </a:p>
      </dsp:txBody>
      <dsp:txXfrm>
        <a:off x="5492879" y="3704416"/>
        <a:ext cx="3039896" cy="1811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45206-2937-A94C-8103-82740A14D238}">
      <dsp:nvSpPr>
        <dsp:cNvPr id="0" name=""/>
        <dsp:cNvSpPr/>
      </dsp:nvSpPr>
      <dsp:spPr>
        <a:xfrm>
          <a:off x="3219956" y="2187367"/>
          <a:ext cx="1664825" cy="166482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Special Collections &amp; Archives Division</a:t>
          </a:r>
          <a:endParaRPr lang="en-US" sz="2000" kern="1200" dirty="0"/>
        </a:p>
      </dsp:txBody>
      <dsp:txXfrm>
        <a:off x="3463764" y="2431175"/>
        <a:ext cx="1177209" cy="1177209"/>
      </dsp:txXfrm>
    </dsp:sp>
    <dsp:sp modelId="{8F65987F-719D-7548-8846-316A9C2F75B1}">
      <dsp:nvSpPr>
        <dsp:cNvPr id="0" name=""/>
        <dsp:cNvSpPr/>
      </dsp:nvSpPr>
      <dsp:spPr>
        <a:xfrm rot="16200000">
          <a:off x="3801218" y="1917730"/>
          <a:ext cx="502300" cy="36974"/>
        </a:xfrm>
        <a:custGeom>
          <a:avLst/>
          <a:gdLst/>
          <a:ahLst/>
          <a:cxnLst/>
          <a:rect l="0" t="0" r="0" b="0"/>
          <a:pathLst>
            <a:path>
              <a:moveTo>
                <a:pt x="0" y="18487"/>
              </a:moveTo>
              <a:lnTo>
                <a:pt x="502300" y="184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39811" y="1923660"/>
        <a:ext cx="25115" cy="25115"/>
      </dsp:txXfrm>
    </dsp:sp>
    <dsp:sp modelId="{5C8FAA2F-0E6A-7446-A615-6244F0FD6460}">
      <dsp:nvSpPr>
        <dsp:cNvPr id="0" name=""/>
        <dsp:cNvSpPr/>
      </dsp:nvSpPr>
      <dsp:spPr>
        <a:xfrm>
          <a:off x="3219956" y="20242"/>
          <a:ext cx="1664825" cy="166482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Research Center</a:t>
          </a:r>
          <a:endParaRPr lang="en-US" sz="1900" kern="1200" dirty="0"/>
        </a:p>
      </dsp:txBody>
      <dsp:txXfrm>
        <a:off x="3463764" y="264050"/>
        <a:ext cx="1177209" cy="1177209"/>
      </dsp:txXfrm>
    </dsp:sp>
    <dsp:sp modelId="{BBF5EA20-CB83-F043-AF07-DC301088DE67}">
      <dsp:nvSpPr>
        <dsp:cNvPr id="0" name=""/>
        <dsp:cNvSpPr/>
      </dsp:nvSpPr>
      <dsp:spPr>
        <a:xfrm rot="20520000">
          <a:off x="4831748" y="2666454"/>
          <a:ext cx="502300" cy="36974"/>
        </a:xfrm>
        <a:custGeom>
          <a:avLst/>
          <a:gdLst/>
          <a:ahLst/>
          <a:cxnLst/>
          <a:rect l="0" t="0" r="0" b="0"/>
          <a:pathLst>
            <a:path>
              <a:moveTo>
                <a:pt x="0" y="18487"/>
              </a:moveTo>
              <a:lnTo>
                <a:pt x="502300" y="184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70340" y="2672383"/>
        <a:ext cx="25115" cy="25115"/>
      </dsp:txXfrm>
    </dsp:sp>
    <dsp:sp modelId="{A034C6FA-C077-D145-A99D-558608B5B8DF}">
      <dsp:nvSpPr>
        <dsp:cNvPr id="0" name=""/>
        <dsp:cNvSpPr/>
      </dsp:nvSpPr>
      <dsp:spPr>
        <a:xfrm>
          <a:off x="5281015" y="1517689"/>
          <a:ext cx="1664825" cy="166482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Heritage Protocol &amp; University Archives</a:t>
          </a:r>
          <a:endParaRPr lang="en-US" sz="1900" kern="1200" dirty="0"/>
        </a:p>
      </dsp:txBody>
      <dsp:txXfrm>
        <a:off x="5524823" y="1761497"/>
        <a:ext cx="1177209" cy="1177209"/>
      </dsp:txXfrm>
    </dsp:sp>
    <dsp:sp modelId="{00D83539-7BB5-7D4E-A12A-C8434F327C39}">
      <dsp:nvSpPr>
        <dsp:cNvPr id="0" name=""/>
        <dsp:cNvSpPr/>
      </dsp:nvSpPr>
      <dsp:spPr>
        <a:xfrm rot="3240000">
          <a:off x="4438121" y="3877913"/>
          <a:ext cx="502300" cy="36974"/>
        </a:xfrm>
        <a:custGeom>
          <a:avLst/>
          <a:gdLst/>
          <a:ahLst/>
          <a:cxnLst/>
          <a:rect l="0" t="0" r="0" b="0"/>
          <a:pathLst>
            <a:path>
              <a:moveTo>
                <a:pt x="0" y="18487"/>
              </a:moveTo>
              <a:lnTo>
                <a:pt x="502300" y="184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76713" y="3883843"/>
        <a:ext cx="25115" cy="25115"/>
      </dsp:txXfrm>
    </dsp:sp>
    <dsp:sp modelId="{CB3975F0-AAA9-134A-BB47-76A2AB89BB18}">
      <dsp:nvSpPr>
        <dsp:cNvPr id="0" name=""/>
        <dsp:cNvSpPr/>
      </dsp:nvSpPr>
      <dsp:spPr>
        <a:xfrm>
          <a:off x="4493760" y="3940609"/>
          <a:ext cx="1664825" cy="166482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Claude &amp; Mildred Pepper Library</a:t>
          </a:r>
          <a:endParaRPr lang="en-US" sz="1900" kern="1200" dirty="0"/>
        </a:p>
      </dsp:txBody>
      <dsp:txXfrm>
        <a:off x="4737568" y="4184417"/>
        <a:ext cx="1177209" cy="1177209"/>
      </dsp:txXfrm>
    </dsp:sp>
    <dsp:sp modelId="{52AD1CC6-87C9-9544-95D0-B4984CF74642}">
      <dsp:nvSpPr>
        <dsp:cNvPr id="0" name=""/>
        <dsp:cNvSpPr/>
      </dsp:nvSpPr>
      <dsp:spPr>
        <a:xfrm rot="7560000">
          <a:off x="3164316" y="3877913"/>
          <a:ext cx="502300" cy="36974"/>
        </a:xfrm>
        <a:custGeom>
          <a:avLst/>
          <a:gdLst/>
          <a:ahLst/>
          <a:cxnLst/>
          <a:rect l="0" t="0" r="0" b="0"/>
          <a:pathLst>
            <a:path>
              <a:moveTo>
                <a:pt x="0" y="18487"/>
              </a:moveTo>
              <a:lnTo>
                <a:pt x="502300" y="184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02909" y="3883843"/>
        <a:ext cx="25115" cy="25115"/>
      </dsp:txXfrm>
    </dsp:sp>
    <dsp:sp modelId="{59A5DFBE-E86D-0D43-B36C-E8EB4956B343}">
      <dsp:nvSpPr>
        <dsp:cNvPr id="0" name=""/>
        <dsp:cNvSpPr/>
      </dsp:nvSpPr>
      <dsp:spPr>
        <a:xfrm>
          <a:off x="1946152" y="3940609"/>
          <a:ext cx="1664825" cy="1664825"/>
        </a:xfrm>
        <a:prstGeom prst="ellipse">
          <a:avLst/>
        </a:prstGeom>
        <a:solidFill>
          <a:srgbClr val="C050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Digital Library Center</a:t>
          </a:r>
          <a:endParaRPr lang="en-US" sz="1900" kern="1200" dirty="0"/>
        </a:p>
      </dsp:txBody>
      <dsp:txXfrm>
        <a:off x="2189960" y="4184417"/>
        <a:ext cx="1177209" cy="1177209"/>
      </dsp:txXfrm>
    </dsp:sp>
    <dsp:sp modelId="{7ED7B915-B55A-8645-ACDE-DF058A406617}">
      <dsp:nvSpPr>
        <dsp:cNvPr id="0" name=""/>
        <dsp:cNvSpPr/>
      </dsp:nvSpPr>
      <dsp:spPr>
        <a:xfrm rot="11880000">
          <a:off x="2770689" y="2666454"/>
          <a:ext cx="502300" cy="36974"/>
        </a:xfrm>
        <a:custGeom>
          <a:avLst/>
          <a:gdLst/>
          <a:ahLst/>
          <a:cxnLst/>
          <a:rect l="0" t="0" r="0" b="0"/>
          <a:pathLst>
            <a:path>
              <a:moveTo>
                <a:pt x="0" y="18487"/>
              </a:moveTo>
              <a:lnTo>
                <a:pt x="502300" y="184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09282" y="2672383"/>
        <a:ext cx="25115" cy="25115"/>
      </dsp:txXfrm>
    </dsp:sp>
    <dsp:sp modelId="{149574B3-BE78-6C48-93C5-8CE0156B9168}">
      <dsp:nvSpPr>
        <dsp:cNvPr id="0" name=""/>
        <dsp:cNvSpPr/>
      </dsp:nvSpPr>
      <dsp:spPr>
        <a:xfrm>
          <a:off x="1158897" y="1517689"/>
          <a:ext cx="1664825" cy="1664825"/>
        </a:xfrm>
        <a:prstGeom prst="ellipse">
          <a:avLst/>
        </a:prstGeom>
        <a:solidFill>
          <a:srgbClr val="C050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Cataloging &amp; Description</a:t>
          </a:r>
          <a:endParaRPr lang="en-US" sz="1900" kern="1200" dirty="0"/>
        </a:p>
      </dsp:txBody>
      <dsp:txXfrm>
        <a:off x="1402705" y="1761497"/>
        <a:ext cx="1177209" cy="1177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7E9193-562E-2C47-9316-B42497A01070}" type="datetimeFigureOut">
              <a:rPr lang="en-US" smtClean="0"/>
              <a:t>5/11/2015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937539-CE52-5A47-B40F-10B520F8BBEC}" type="slidenum">
              <a:rPr lang="en-US" smtClean="0"/>
              <a:t>‹#›</a:t>
            </a:fld>
            <a:endParaRPr lang="en-US"/>
          </a:p>
        </p:txBody>
      </p:sp>
    </p:spTree>
    <p:extLst>
      <p:ext uri="{BB962C8B-B14F-4D97-AF65-F5344CB8AC3E}">
        <p14:creationId xmlns:p14="http://schemas.microsoft.com/office/powerpoint/2010/main" val="15940371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Managing the spreadsheet</a:t>
            </a:r>
            <a:r>
              <a:rPr lang="en-US" baseline="0" dirty="0" smtClean="0"/>
              <a:t> – tracking the stats but also any notes, changes, problems etc. This is the history of the project but also the history of many of the collections themselves</a:t>
            </a:r>
          </a:p>
          <a:p>
            <a:pPr marL="171450" indent="-171450">
              <a:buFont typeface="Arial"/>
              <a:buChar char="•"/>
            </a:pPr>
            <a:r>
              <a:rPr lang="en-US" baseline="0" dirty="0" smtClean="0"/>
              <a:t>Figuring out what piece to work on next – the spreadsheet allows us to parse work into categories. For example, we’re working on the library catalog record clean up right now – I started with the set that only needed a link added or fixed into Archon, now they are working on the the collections which have no library catalog record at all. </a:t>
            </a:r>
          </a:p>
          <a:p>
            <a:pPr marL="171450" indent="-171450">
              <a:buFont typeface="Arial"/>
              <a:buChar char="•"/>
            </a:pPr>
            <a:r>
              <a:rPr lang="en-US" baseline="0" dirty="0" smtClean="0"/>
              <a:t>We also use the spreadsheet to find things as it might be the only record of the collection that exists</a:t>
            </a:r>
          </a:p>
          <a:p>
            <a:pPr marL="628650" lvl="1" indent="-171450">
              <a:buFont typeface="Arial"/>
              <a:buChar char="•"/>
            </a:pPr>
            <a:r>
              <a:rPr lang="en-US" baseline="0" dirty="0" smtClean="0"/>
              <a:t>This use often leads to more action on a collection – maybe it needs to be added to the Problem Collection list or to one of our other categories (</a:t>
            </a:r>
            <a:r>
              <a:rPr lang="en-US" baseline="0" dirty="0" err="1" smtClean="0"/>
              <a:t>deaccessioned</a:t>
            </a:r>
            <a:r>
              <a:rPr lang="en-US" baseline="0" dirty="0" smtClean="0"/>
              <a:t>, cataloged as a book, missing)</a:t>
            </a:r>
            <a:endParaRPr lang="en-US" dirty="0"/>
          </a:p>
        </p:txBody>
      </p:sp>
      <p:sp>
        <p:nvSpPr>
          <p:cNvPr id="4" name="Slide Number Placeholder 3"/>
          <p:cNvSpPr>
            <a:spLocks noGrp="1"/>
          </p:cNvSpPr>
          <p:nvPr>
            <p:ph type="sldNum" sz="quarter" idx="10"/>
          </p:nvPr>
        </p:nvSpPr>
        <p:spPr/>
        <p:txBody>
          <a:bodyPr/>
          <a:lstStyle/>
          <a:p>
            <a:fld id="{C6937539-CE52-5A47-B40F-10B520F8BBEC}" type="slidenum">
              <a:rPr lang="en-US" smtClean="0"/>
              <a:t>10</a:t>
            </a:fld>
            <a:endParaRPr lang="en-US"/>
          </a:p>
        </p:txBody>
      </p:sp>
    </p:spTree>
    <p:extLst>
      <p:ext uri="{BB962C8B-B14F-4D97-AF65-F5344CB8AC3E}">
        <p14:creationId xmlns:p14="http://schemas.microsoft.com/office/powerpoint/2010/main" val="243477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from a combination of working on different tasks within the project and also just in the course of our daily work. The Newspaper example would be good here to expand on most</a:t>
            </a:r>
            <a:endParaRPr lang="en-US" dirty="0"/>
          </a:p>
        </p:txBody>
      </p:sp>
      <p:sp>
        <p:nvSpPr>
          <p:cNvPr id="4" name="Slide Number Placeholder 3"/>
          <p:cNvSpPr>
            <a:spLocks noGrp="1"/>
          </p:cNvSpPr>
          <p:nvPr>
            <p:ph type="sldNum" sz="quarter" idx="10"/>
          </p:nvPr>
        </p:nvSpPr>
        <p:spPr/>
        <p:txBody>
          <a:bodyPr/>
          <a:lstStyle/>
          <a:p>
            <a:fld id="{C6937539-CE52-5A47-B40F-10B520F8BBEC}" type="slidenum">
              <a:rPr lang="en-US" smtClean="0"/>
              <a:t>12</a:t>
            </a:fld>
            <a:endParaRPr lang="en-US"/>
          </a:p>
        </p:txBody>
      </p:sp>
    </p:spTree>
    <p:extLst>
      <p:ext uri="{BB962C8B-B14F-4D97-AF65-F5344CB8AC3E}">
        <p14:creationId xmlns:p14="http://schemas.microsoft.com/office/powerpoint/2010/main" val="396425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of our discoveries as we’ve worked on various task projects out of the original inventory work and daily finds, we decided to re-evaluate our information and figure out how best to proceed so that nothing gets missed in the end</a:t>
            </a:r>
            <a:endParaRPr lang="en-US" dirty="0"/>
          </a:p>
        </p:txBody>
      </p:sp>
      <p:sp>
        <p:nvSpPr>
          <p:cNvPr id="4" name="Slide Number Placeholder 3"/>
          <p:cNvSpPr>
            <a:spLocks noGrp="1"/>
          </p:cNvSpPr>
          <p:nvPr>
            <p:ph type="sldNum" sz="quarter" idx="10"/>
          </p:nvPr>
        </p:nvSpPr>
        <p:spPr/>
        <p:txBody>
          <a:bodyPr/>
          <a:lstStyle/>
          <a:p>
            <a:fld id="{C6937539-CE52-5A47-B40F-10B520F8BBEC}" type="slidenum">
              <a:rPr lang="en-US" smtClean="0"/>
              <a:t>13</a:t>
            </a:fld>
            <a:endParaRPr lang="en-US"/>
          </a:p>
        </p:txBody>
      </p:sp>
    </p:spTree>
    <p:extLst>
      <p:ext uri="{BB962C8B-B14F-4D97-AF65-F5344CB8AC3E}">
        <p14:creationId xmlns:p14="http://schemas.microsoft.com/office/powerpoint/2010/main" val="38054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of working on task projects from the spreadsheet and the migration out of Archives Florida and all the discoveries</a:t>
            </a:r>
            <a:r>
              <a:rPr lang="en-US" baseline="0" dirty="0" smtClean="0"/>
              <a:t> made, it was decided a full review of our paper finding aids was needed (we had, among other things, found there were more collections with only a paper finding aid than originally thought). A student is working through these and entering any data into Archon – often consults the boxes themselves if needed). After he finishes his pass, I go through, update the spreadsheet, pull the finding aids that are marked as problems, missing, </a:t>
            </a:r>
            <a:r>
              <a:rPr lang="en-US" baseline="0" dirty="0" err="1" smtClean="0"/>
              <a:t>deaccessioned</a:t>
            </a:r>
            <a:r>
              <a:rPr lang="en-US" baseline="0" dirty="0" smtClean="0"/>
              <a:t> or OCR candidates and those go into their respective workflows.</a:t>
            </a:r>
            <a:endParaRPr lang="en-US" dirty="0"/>
          </a:p>
        </p:txBody>
      </p:sp>
      <p:sp>
        <p:nvSpPr>
          <p:cNvPr id="4" name="Slide Number Placeholder 3"/>
          <p:cNvSpPr>
            <a:spLocks noGrp="1"/>
          </p:cNvSpPr>
          <p:nvPr>
            <p:ph type="sldNum" sz="quarter" idx="10"/>
          </p:nvPr>
        </p:nvSpPr>
        <p:spPr/>
        <p:txBody>
          <a:bodyPr/>
          <a:lstStyle/>
          <a:p>
            <a:fld id="{C6937539-CE52-5A47-B40F-10B520F8BBEC}" type="slidenum">
              <a:rPr lang="en-US" smtClean="0"/>
              <a:t>14</a:t>
            </a:fld>
            <a:endParaRPr lang="en-US"/>
          </a:p>
        </p:txBody>
      </p:sp>
    </p:spTree>
    <p:extLst>
      <p:ext uri="{BB962C8B-B14F-4D97-AF65-F5344CB8AC3E}">
        <p14:creationId xmlns:p14="http://schemas.microsoft.com/office/powerpoint/2010/main" val="3251474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This</a:t>
            </a:r>
            <a:r>
              <a:rPr lang="en-US" baseline="0" dirty="0" smtClean="0"/>
              <a:t> is a one-stop shop so to speak – as I’ve said, it can parse information to create the task projects I’ve discussed but it also allows us to keep track of collections in a cohesive manner that didn’t exist before at FSU. Eventually, all its information will end up in the Admin info in Archon and therefore in the EAD for the collection.</a:t>
            </a:r>
          </a:p>
          <a:p>
            <a:pPr marL="171450" indent="-171450">
              <a:buFont typeface="Arial"/>
              <a:buChar char="•"/>
            </a:pPr>
            <a:r>
              <a:rPr lang="en-US" baseline="0" dirty="0" smtClean="0"/>
              <a:t>It also gives us a place to share information, discoveries, problems and questions about collections as we work</a:t>
            </a:r>
            <a:endParaRPr lang="en-US" dirty="0"/>
          </a:p>
        </p:txBody>
      </p:sp>
      <p:sp>
        <p:nvSpPr>
          <p:cNvPr id="4" name="Slide Number Placeholder 3"/>
          <p:cNvSpPr>
            <a:spLocks noGrp="1"/>
          </p:cNvSpPr>
          <p:nvPr>
            <p:ph type="sldNum" sz="quarter" idx="10"/>
          </p:nvPr>
        </p:nvSpPr>
        <p:spPr/>
        <p:txBody>
          <a:bodyPr/>
          <a:lstStyle/>
          <a:p>
            <a:fld id="{C6937539-CE52-5A47-B40F-10B520F8BBEC}" type="slidenum">
              <a:rPr lang="en-US" smtClean="0"/>
              <a:t>21</a:t>
            </a:fld>
            <a:endParaRPr lang="en-US"/>
          </a:p>
        </p:txBody>
      </p:sp>
    </p:spTree>
    <p:extLst>
      <p:ext uri="{BB962C8B-B14F-4D97-AF65-F5344CB8AC3E}">
        <p14:creationId xmlns:p14="http://schemas.microsoft.com/office/powerpoint/2010/main" val="1061518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never had a single place you could go and be guaranteed</a:t>
            </a:r>
            <a:r>
              <a:rPr lang="en-US" baseline="0" dirty="0" smtClean="0"/>
              <a:t> to find all online finding aids for our collections – we do now. Not only that, we can export clean EAD from this system to move however and whenever we wish to into the next system for discovery. </a:t>
            </a:r>
          </a:p>
          <a:p>
            <a:endParaRPr lang="en-US" baseline="0" dirty="0" smtClean="0"/>
          </a:p>
          <a:p>
            <a:r>
              <a:rPr lang="en-US" baseline="0" dirty="0" smtClean="0"/>
              <a:t>This also lessen confusion on both staff and users – if it’s in Archon, it’s the most up to date and correct information we have on a collection (or soon will be)</a:t>
            </a:r>
            <a:endParaRPr lang="en-US" dirty="0"/>
          </a:p>
        </p:txBody>
      </p:sp>
      <p:sp>
        <p:nvSpPr>
          <p:cNvPr id="4" name="Slide Number Placeholder 3"/>
          <p:cNvSpPr>
            <a:spLocks noGrp="1"/>
          </p:cNvSpPr>
          <p:nvPr>
            <p:ph type="sldNum" sz="quarter" idx="10"/>
          </p:nvPr>
        </p:nvSpPr>
        <p:spPr/>
        <p:txBody>
          <a:bodyPr/>
          <a:lstStyle/>
          <a:p>
            <a:fld id="{C6937539-CE52-5A47-B40F-10B520F8BBEC}" type="slidenum">
              <a:rPr lang="en-US" smtClean="0"/>
              <a:t>22</a:t>
            </a:fld>
            <a:endParaRPr lang="en-US"/>
          </a:p>
        </p:txBody>
      </p:sp>
    </p:spTree>
    <p:extLst>
      <p:ext uri="{BB962C8B-B14F-4D97-AF65-F5344CB8AC3E}">
        <p14:creationId xmlns:p14="http://schemas.microsoft.com/office/powerpoint/2010/main" val="197341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we’ve worked on task projects,</a:t>
            </a:r>
            <a:r>
              <a:rPr lang="en-US" baseline="0" dirty="0" smtClean="0"/>
              <a:t> we’ve found the need for a number of workflows that needed to be defined and tested and that could then be re-purposed and moved into our normal procedures for archival processing moving forward.</a:t>
            </a:r>
          </a:p>
          <a:p>
            <a:endParaRPr lang="en-US" baseline="0" dirty="0" smtClean="0"/>
          </a:p>
          <a:p>
            <a:r>
              <a:rPr lang="en-US" baseline="0" dirty="0" smtClean="0"/>
              <a:t>This has meant bringing in members of our division into the archival processing workflow in a more cohesive and clear way – the workflows will allow for better communication and understanding of the work but also make sure that no collection falls through the cracks or doesn’t have all the discovery records it should by the time it is </a:t>
            </a:r>
            <a:r>
              <a:rPr lang="en-US" baseline="0" smtClean="0"/>
              <a:t>completely processed.</a:t>
            </a:r>
            <a:endParaRPr lang="en-US" dirty="0"/>
          </a:p>
        </p:txBody>
      </p:sp>
      <p:sp>
        <p:nvSpPr>
          <p:cNvPr id="4" name="Slide Number Placeholder 3"/>
          <p:cNvSpPr>
            <a:spLocks noGrp="1"/>
          </p:cNvSpPr>
          <p:nvPr>
            <p:ph type="sldNum" sz="quarter" idx="10"/>
          </p:nvPr>
        </p:nvSpPr>
        <p:spPr/>
        <p:txBody>
          <a:bodyPr/>
          <a:lstStyle/>
          <a:p>
            <a:fld id="{C6937539-CE52-5A47-B40F-10B520F8BBEC}" type="slidenum">
              <a:rPr lang="en-US" smtClean="0"/>
              <a:t>23</a:t>
            </a:fld>
            <a:endParaRPr lang="en-US"/>
          </a:p>
        </p:txBody>
      </p:sp>
    </p:spTree>
    <p:extLst>
      <p:ext uri="{BB962C8B-B14F-4D97-AF65-F5344CB8AC3E}">
        <p14:creationId xmlns:p14="http://schemas.microsoft.com/office/powerpoint/2010/main" val="195586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37539-CE52-5A47-B40F-10B520F8BBEC}" type="slidenum">
              <a:rPr lang="en-US" smtClean="0"/>
              <a:t>26</a:t>
            </a:fld>
            <a:endParaRPr lang="en-US"/>
          </a:p>
        </p:txBody>
      </p:sp>
    </p:spTree>
    <p:extLst>
      <p:ext uri="{BB962C8B-B14F-4D97-AF65-F5344CB8AC3E}">
        <p14:creationId xmlns:p14="http://schemas.microsoft.com/office/powerpoint/2010/main" val="3460362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2098C5-2285-CD47-A9E7-D73351482049}"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F84E8-4E52-0F46-9EF9-D6BEACCEF290}" type="slidenum">
              <a:rPr lang="en-US" smtClean="0"/>
              <a:t>‹#›</a:t>
            </a:fld>
            <a:endParaRPr lang="en-US"/>
          </a:p>
        </p:txBody>
      </p:sp>
    </p:spTree>
    <p:extLst>
      <p:ext uri="{BB962C8B-B14F-4D97-AF65-F5344CB8AC3E}">
        <p14:creationId xmlns:p14="http://schemas.microsoft.com/office/powerpoint/2010/main" val="182729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098C5-2285-CD47-A9E7-D73351482049}"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F84E8-4E52-0F46-9EF9-D6BEACCEF290}" type="slidenum">
              <a:rPr lang="en-US" smtClean="0"/>
              <a:t>‹#›</a:t>
            </a:fld>
            <a:endParaRPr lang="en-US"/>
          </a:p>
        </p:txBody>
      </p:sp>
    </p:spTree>
    <p:extLst>
      <p:ext uri="{BB962C8B-B14F-4D97-AF65-F5344CB8AC3E}">
        <p14:creationId xmlns:p14="http://schemas.microsoft.com/office/powerpoint/2010/main" val="106421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098C5-2285-CD47-A9E7-D73351482049}"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F84E8-4E52-0F46-9EF9-D6BEACCEF290}" type="slidenum">
              <a:rPr lang="en-US" smtClean="0"/>
              <a:t>‹#›</a:t>
            </a:fld>
            <a:endParaRPr lang="en-US"/>
          </a:p>
        </p:txBody>
      </p:sp>
    </p:spTree>
    <p:extLst>
      <p:ext uri="{BB962C8B-B14F-4D97-AF65-F5344CB8AC3E}">
        <p14:creationId xmlns:p14="http://schemas.microsoft.com/office/powerpoint/2010/main" val="210940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098C5-2285-CD47-A9E7-D73351482049}"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F84E8-4E52-0F46-9EF9-D6BEACCEF290}" type="slidenum">
              <a:rPr lang="en-US" smtClean="0"/>
              <a:t>‹#›</a:t>
            </a:fld>
            <a:endParaRPr lang="en-US"/>
          </a:p>
        </p:txBody>
      </p:sp>
    </p:spTree>
    <p:extLst>
      <p:ext uri="{BB962C8B-B14F-4D97-AF65-F5344CB8AC3E}">
        <p14:creationId xmlns:p14="http://schemas.microsoft.com/office/powerpoint/2010/main" val="329833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098C5-2285-CD47-A9E7-D73351482049}"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F84E8-4E52-0F46-9EF9-D6BEACCEF290}" type="slidenum">
              <a:rPr lang="en-US" smtClean="0"/>
              <a:t>‹#›</a:t>
            </a:fld>
            <a:endParaRPr lang="en-US"/>
          </a:p>
        </p:txBody>
      </p:sp>
    </p:spTree>
    <p:extLst>
      <p:ext uri="{BB962C8B-B14F-4D97-AF65-F5344CB8AC3E}">
        <p14:creationId xmlns:p14="http://schemas.microsoft.com/office/powerpoint/2010/main" val="306004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2098C5-2285-CD47-A9E7-D73351482049}"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F84E8-4E52-0F46-9EF9-D6BEACCEF290}" type="slidenum">
              <a:rPr lang="en-US" smtClean="0"/>
              <a:t>‹#›</a:t>
            </a:fld>
            <a:endParaRPr lang="en-US"/>
          </a:p>
        </p:txBody>
      </p:sp>
    </p:spTree>
    <p:extLst>
      <p:ext uri="{BB962C8B-B14F-4D97-AF65-F5344CB8AC3E}">
        <p14:creationId xmlns:p14="http://schemas.microsoft.com/office/powerpoint/2010/main" val="423836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2098C5-2285-CD47-A9E7-D73351482049}" type="datetimeFigureOut">
              <a:rPr lang="en-US" smtClean="0"/>
              <a:t>5/11/2015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4F84E8-4E52-0F46-9EF9-D6BEACCEF290}" type="slidenum">
              <a:rPr lang="en-US" smtClean="0"/>
              <a:t>‹#›</a:t>
            </a:fld>
            <a:endParaRPr lang="en-US"/>
          </a:p>
        </p:txBody>
      </p:sp>
    </p:spTree>
    <p:extLst>
      <p:ext uri="{BB962C8B-B14F-4D97-AF65-F5344CB8AC3E}">
        <p14:creationId xmlns:p14="http://schemas.microsoft.com/office/powerpoint/2010/main" val="289991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2098C5-2285-CD47-A9E7-D73351482049}" type="datetimeFigureOut">
              <a:rPr lang="en-US" smtClean="0"/>
              <a:t>5/11/2015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4F84E8-4E52-0F46-9EF9-D6BEACCEF290}" type="slidenum">
              <a:rPr lang="en-US" smtClean="0"/>
              <a:t>‹#›</a:t>
            </a:fld>
            <a:endParaRPr lang="en-US"/>
          </a:p>
        </p:txBody>
      </p:sp>
    </p:spTree>
    <p:extLst>
      <p:ext uri="{BB962C8B-B14F-4D97-AF65-F5344CB8AC3E}">
        <p14:creationId xmlns:p14="http://schemas.microsoft.com/office/powerpoint/2010/main" val="222961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098C5-2285-CD47-A9E7-D73351482049}" type="datetimeFigureOut">
              <a:rPr lang="en-US" smtClean="0"/>
              <a:t>5/11/2015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4F84E8-4E52-0F46-9EF9-D6BEACCEF290}" type="slidenum">
              <a:rPr lang="en-US" smtClean="0"/>
              <a:t>‹#›</a:t>
            </a:fld>
            <a:endParaRPr lang="en-US"/>
          </a:p>
        </p:txBody>
      </p:sp>
    </p:spTree>
    <p:extLst>
      <p:ext uri="{BB962C8B-B14F-4D97-AF65-F5344CB8AC3E}">
        <p14:creationId xmlns:p14="http://schemas.microsoft.com/office/powerpoint/2010/main" val="316082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098C5-2285-CD47-A9E7-D73351482049}"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F84E8-4E52-0F46-9EF9-D6BEACCEF290}" type="slidenum">
              <a:rPr lang="en-US" smtClean="0"/>
              <a:t>‹#›</a:t>
            </a:fld>
            <a:endParaRPr lang="en-US"/>
          </a:p>
        </p:txBody>
      </p:sp>
    </p:spTree>
    <p:extLst>
      <p:ext uri="{BB962C8B-B14F-4D97-AF65-F5344CB8AC3E}">
        <p14:creationId xmlns:p14="http://schemas.microsoft.com/office/powerpoint/2010/main" val="405444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098C5-2285-CD47-A9E7-D73351482049}"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F84E8-4E52-0F46-9EF9-D6BEACCEF290}" type="slidenum">
              <a:rPr lang="en-US" smtClean="0"/>
              <a:t>‹#›</a:t>
            </a:fld>
            <a:endParaRPr lang="en-US"/>
          </a:p>
        </p:txBody>
      </p:sp>
    </p:spTree>
    <p:extLst>
      <p:ext uri="{BB962C8B-B14F-4D97-AF65-F5344CB8AC3E}">
        <p14:creationId xmlns:p14="http://schemas.microsoft.com/office/powerpoint/2010/main" val="163648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098C5-2285-CD47-A9E7-D73351482049}" type="datetimeFigureOut">
              <a:rPr lang="en-US" smtClean="0"/>
              <a:t>5/11/2015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F84E8-4E52-0F46-9EF9-D6BEACCEF290}" type="slidenum">
              <a:rPr lang="en-US" smtClean="0"/>
              <a:t>‹#›</a:t>
            </a:fld>
            <a:endParaRPr lang="en-US"/>
          </a:p>
        </p:txBody>
      </p:sp>
    </p:spTree>
    <p:extLst>
      <p:ext uri="{BB962C8B-B14F-4D97-AF65-F5344CB8AC3E}">
        <p14:creationId xmlns:p14="http://schemas.microsoft.com/office/powerpoint/2010/main" val="668667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hyperlink" Target="mailto:kmccormick@fsu.ed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mailto:svarry@fsu.edu" TargetMode="External"/><Relationship Id="rId4" Type="http://schemas.openxmlformats.org/officeDocument/2006/relationships/hyperlink" Target="mailto:kmthomas@fsu.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010" y="2130425"/>
            <a:ext cx="7772400" cy="1470025"/>
          </a:xfrm>
        </p:spPr>
        <p:txBody>
          <a:bodyPr/>
          <a:lstStyle/>
          <a:p>
            <a:r>
              <a:rPr lang="en-US" dirty="0" smtClean="0"/>
              <a:t>Checking in on Revealing Hidden Collections at FSU</a:t>
            </a:r>
            <a:endParaRPr lang="en-US" dirty="0"/>
          </a:p>
        </p:txBody>
      </p:sp>
      <p:sp>
        <p:nvSpPr>
          <p:cNvPr id="3" name="Subtitle 2"/>
          <p:cNvSpPr>
            <a:spLocks noGrp="1"/>
          </p:cNvSpPr>
          <p:nvPr>
            <p:ph type="subTitle" idx="1"/>
          </p:nvPr>
        </p:nvSpPr>
        <p:spPr>
          <a:xfrm>
            <a:off x="1775265" y="3886200"/>
            <a:ext cx="6400800" cy="1752600"/>
          </a:xfrm>
        </p:spPr>
        <p:txBody>
          <a:bodyPr/>
          <a:lstStyle/>
          <a:p>
            <a:r>
              <a:rPr lang="en-US" dirty="0" smtClean="0"/>
              <a:t>Katie McCormick, Krystal Thomas and Sandra </a:t>
            </a:r>
            <a:r>
              <a:rPr lang="en-US" dirty="0" err="1" smtClean="0"/>
              <a:t>Varry</a:t>
            </a:r>
            <a:endParaRPr lang="en-US" dirty="0" smtClean="0"/>
          </a:p>
          <a:p>
            <a:r>
              <a:rPr lang="en-US" dirty="0" smtClean="0"/>
              <a:t>May 13, 2015</a:t>
            </a:r>
            <a:endParaRPr lang="en-US" dirty="0"/>
          </a:p>
        </p:txBody>
      </p:sp>
    </p:spTree>
    <p:extLst>
      <p:ext uri="{BB962C8B-B14F-4D97-AF65-F5344CB8AC3E}">
        <p14:creationId xmlns:p14="http://schemas.microsoft.com/office/powerpoint/2010/main" val="3496579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Keeping Track</a:t>
            </a:r>
            <a:endParaRPr lang="en-US" dirty="0"/>
          </a:p>
        </p:txBody>
      </p:sp>
      <p:pic>
        <p:nvPicPr>
          <p:cNvPr id="10" name="Content Placeholder 9" descr="Screen Shot 2015-04-29 at 8.42.12 AM.png"/>
          <p:cNvPicPr>
            <a:picLocks noGrp="1" noChangeAspect="1"/>
          </p:cNvPicPr>
          <p:nvPr>
            <p:ph idx="1"/>
          </p:nvPr>
        </p:nvPicPr>
        <p:blipFill>
          <a:blip r:embed="rId3">
            <a:extLst>
              <a:ext uri="{28A0092B-C50C-407E-A947-70E740481C1C}">
                <a14:useLocalDpi xmlns:a14="http://schemas.microsoft.com/office/drawing/2010/main" val="0"/>
              </a:ext>
            </a:extLst>
          </a:blip>
          <a:srcRect l="21619" r="21619"/>
          <a:stretch>
            <a:fillRect/>
          </a:stretch>
        </p:blipFill>
        <p:spPr>
          <a:xfrm>
            <a:off x="856558" y="1600200"/>
            <a:ext cx="8201294" cy="4510396"/>
          </a:xfrm>
        </p:spPr>
      </p:pic>
    </p:spTree>
    <p:extLst>
      <p:ext uri="{BB962C8B-B14F-4D97-AF65-F5344CB8AC3E}">
        <p14:creationId xmlns:p14="http://schemas.microsoft.com/office/powerpoint/2010/main" val="352269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Migrating Information</a:t>
            </a:r>
            <a:endParaRPr lang="en-US" dirty="0"/>
          </a:p>
        </p:txBody>
      </p:sp>
      <p:sp>
        <p:nvSpPr>
          <p:cNvPr id="4" name="Text Placeholder 3"/>
          <p:cNvSpPr>
            <a:spLocks noGrp="1"/>
          </p:cNvSpPr>
          <p:nvPr>
            <p:ph type="body" idx="1"/>
          </p:nvPr>
        </p:nvSpPr>
        <p:spPr>
          <a:xfrm>
            <a:off x="801746" y="1535113"/>
            <a:ext cx="4040188" cy="639762"/>
          </a:xfrm>
        </p:spPr>
        <p:txBody>
          <a:bodyPr/>
          <a:lstStyle/>
          <a:p>
            <a:r>
              <a:rPr lang="en-US" dirty="0" smtClean="0"/>
              <a:t>From Archives Florida</a:t>
            </a:r>
            <a:endParaRPr lang="en-US" dirty="0"/>
          </a:p>
        </p:txBody>
      </p:sp>
      <p:pic>
        <p:nvPicPr>
          <p:cNvPr id="8" name="Content Placeholder 7" descr="Screen Shot 2015-04-29 at 8.46.26 AM.png"/>
          <p:cNvPicPr>
            <a:picLocks noGrp="1" noChangeAspect="1"/>
          </p:cNvPicPr>
          <p:nvPr>
            <p:ph sz="half" idx="2"/>
          </p:nvPr>
        </p:nvPicPr>
        <p:blipFill>
          <a:blip r:embed="rId2">
            <a:extLst>
              <a:ext uri="{28A0092B-C50C-407E-A947-70E740481C1C}">
                <a14:useLocalDpi xmlns:a14="http://schemas.microsoft.com/office/drawing/2010/main" val="0"/>
              </a:ext>
            </a:extLst>
          </a:blip>
          <a:srcRect l="17250" r="17250"/>
          <a:stretch>
            <a:fillRect/>
          </a:stretch>
        </p:blipFill>
        <p:spPr>
          <a:xfrm>
            <a:off x="870665" y="2174875"/>
            <a:ext cx="4040188" cy="1990725"/>
          </a:xfrm>
        </p:spPr>
      </p:pic>
      <p:sp>
        <p:nvSpPr>
          <p:cNvPr id="6" name="Text Placeholder 5"/>
          <p:cNvSpPr>
            <a:spLocks noGrp="1"/>
          </p:cNvSpPr>
          <p:nvPr>
            <p:ph type="body" sz="quarter" idx="3"/>
          </p:nvPr>
        </p:nvSpPr>
        <p:spPr>
          <a:xfrm>
            <a:off x="5102225" y="1535113"/>
            <a:ext cx="4041775" cy="639762"/>
          </a:xfrm>
        </p:spPr>
        <p:txBody>
          <a:bodyPr/>
          <a:lstStyle/>
          <a:p>
            <a:r>
              <a:rPr lang="en-US" dirty="0" smtClean="0"/>
              <a:t>To FSU Archon</a:t>
            </a:r>
            <a:endParaRPr lang="en-US" dirty="0"/>
          </a:p>
        </p:txBody>
      </p:sp>
      <p:pic>
        <p:nvPicPr>
          <p:cNvPr id="9" name="Content Placeholder 8" descr="Screen Shot 2015-04-29 at 8.46.42 AM.png"/>
          <p:cNvPicPr>
            <a:picLocks noGrp="1" noChangeAspect="1"/>
          </p:cNvPicPr>
          <p:nvPr>
            <p:ph sz="quarter" idx="4"/>
          </p:nvPr>
        </p:nvPicPr>
        <p:blipFill>
          <a:blip r:embed="rId3">
            <a:extLst>
              <a:ext uri="{28A0092B-C50C-407E-A947-70E740481C1C}">
                <a14:useLocalDpi xmlns:a14="http://schemas.microsoft.com/office/drawing/2010/main" val="0"/>
              </a:ext>
            </a:extLst>
          </a:blip>
          <a:srcRect l="24497" r="24497"/>
          <a:stretch>
            <a:fillRect/>
          </a:stretch>
        </p:blipFill>
        <p:spPr>
          <a:xfrm>
            <a:off x="5102225" y="2174875"/>
            <a:ext cx="4041775" cy="1990725"/>
          </a:xfrm>
        </p:spPr>
      </p:pic>
      <p:sp>
        <p:nvSpPr>
          <p:cNvPr id="10" name="TextBox 9"/>
          <p:cNvSpPr txBox="1"/>
          <p:nvPr/>
        </p:nvSpPr>
        <p:spPr>
          <a:xfrm>
            <a:off x="801746" y="4442830"/>
            <a:ext cx="4040188" cy="646331"/>
          </a:xfrm>
          <a:prstGeom prst="rect">
            <a:avLst/>
          </a:prstGeom>
          <a:noFill/>
        </p:spPr>
        <p:txBody>
          <a:bodyPr wrap="square" rtlCol="0">
            <a:spAutoFit/>
          </a:bodyPr>
          <a:lstStyle/>
          <a:p>
            <a:pPr marL="285750" indent="-285750">
              <a:buFont typeface="Arial"/>
              <a:buChar char="•"/>
            </a:pPr>
            <a:r>
              <a:rPr lang="en-US" dirty="0" smtClean="0"/>
              <a:t>Outdated and Incorrect Information</a:t>
            </a:r>
          </a:p>
          <a:p>
            <a:pPr marL="285750" indent="-285750">
              <a:buFont typeface="Arial"/>
              <a:buChar char="•"/>
            </a:pPr>
            <a:r>
              <a:rPr lang="en-US" dirty="0" smtClean="0"/>
              <a:t>Poorly formed EAD XML</a:t>
            </a:r>
          </a:p>
        </p:txBody>
      </p:sp>
      <p:sp>
        <p:nvSpPr>
          <p:cNvPr id="11" name="TextBox 10"/>
          <p:cNvSpPr txBox="1"/>
          <p:nvPr/>
        </p:nvSpPr>
        <p:spPr>
          <a:xfrm>
            <a:off x="5102225" y="4441374"/>
            <a:ext cx="4041775" cy="1477328"/>
          </a:xfrm>
          <a:prstGeom prst="rect">
            <a:avLst/>
          </a:prstGeom>
          <a:noFill/>
        </p:spPr>
        <p:txBody>
          <a:bodyPr wrap="square" rtlCol="0">
            <a:spAutoFit/>
          </a:bodyPr>
          <a:lstStyle/>
          <a:p>
            <a:pPr marL="285750" indent="-285750">
              <a:buFont typeface="Arial"/>
              <a:buChar char="•"/>
            </a:pPr>
            <a:r>
              <a:rPr lang="en-US" dirty="0" smtClean="0"/>
              <a:t>Actively Maintained</a:t>
            </a:r>
          </a:p>
          <a:p>
            <a:pPr marL="285750" indent="-285750">
              <a:buFont typeface="Arial"/>
              <a:buChar char="•"/>
            </a:pPr>
            <a:r>
              <a:rPr lang="en-US" dirty="0" smtClean="0"/>
              <a:t>Ability to export clean EAD XML once we’re ready to move to the next system</a:t>
            </a:r>
          </a:p>
          <a:p>
            <a:pPr marL="285750" indent="-285750">
              <a:buFont typeface="Arial"/>
              <a:buChar char="•"/>
            </a:pPr>
            <a:r>
              <a:rPr lang="en-US" dirty="0" smtClean="0"/>
              <a:t>Some Accession Record ability</a:t>
            </a:r>
            <a:endParaRPr lang="en-US" dirty="0"/>
          </a:p>
        </p:txBody>
      </p:sp>
    </p:spTree>
    <p:extLst>
      <p:ext uri="{BB962C8B-B14F-4D97-AF65-F5344CB8AC3E}">
        <p14:creationId xmlns:p14="http://schemas.microsoft.com/office/powerpoint/2010/main" val="416964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The Interesting Discoveries Along the Way…</a:t>
            </a:r>
            <a:endParaRPr lang="en-US" dirty="0"/>
          </a:p>
        </p:txBody>
      </p:sp>
      <p:sp>
        <p:nvSpPr>
          <p:cNvPr id="3" name="Content Placeholder 2"/>
          <p:cNvSpPr>
            <a:spLocks noGrp="1"/>
          </p:cNvSpPr>
          <p:nvPr>
            <p:ph idx="1"/>
          </p:nvPr>
        </p:nvSpPr>
        <p:spPr>
          <a:xfrm>
            <a:off x="914400" y="1600200"/>
            <a:ext cx="8229600" cy="4525963"/>
          </a:xfrm>
        </p:spPr>
        <p:txBody>
          <a:bodyPr>
            <a:normAutofit lnSpcReduction="10000"/>
          </a:bodyPr>
          <a:lstStyle/>
          <a:p>
            <a:r>
              <a:rPr lang="en-US" dirty="0" smtClean="0"/>
              <a:t>Collections we stumbled upon for which we had no record…still</a:t>
            </a:r>
          </a:p>
          <a:p>
            <a:r>
              <a:rPr lang="en-US" dirty="0" smtClean="0"/>
              <a:t>Boxes of Books with bar codes and no records</a:t>
            </a:r>
          </a:p>
          <a:p>
            <a:r>
              <a:rPr lang="en-US" dirty="0" smtClean="0"/>
              <a:t>Newspapers with their own accession numbers</a:t>
            </a:r>
          </a:p>
          <a:p>
            <a:r>
              <a:rPr lang="en-US" dirty="0" smtClean="0"/>
              <a:t>Finding aids of cataloged books and manuscripts</a:t>
            </a:r>
          </a:p>
          <a:p>
            <a:r>
              <a:rPr lang="en-US" dirty="0" smtClean="0"/>
              <a:t>Boxes with inventories that no one knew we had</a:t>
            </a:r>
            <a:endParaRPr lang="en-US" dirty="0"/>
          </a:p>
        </p:txBody>
      </p:sp>
    </p:spTree>
    <p:extLst>
      <p:ext uri="{BB962C8B-B14F-4D97-AF65-F5344CB8AC3E}">
        <p14:creationId xmlns:p14="http://schemas.microsoft.com/office/powerpoint/2010/main" val="421587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535897" y="912319"/>
            <a:ext cx="7216745" cy="4567014"/>
          </a:xfrm>
        </p:spPr>
      </p:pic>
      <p:sp>
        <p:nvSpPr>
          <p:cNvPr id="3" name="Title 2"/>
          <p:cNvSpPr>
            <a:spLocks noGrp="1"/>
          </p:cNvSpPr>
          <p:nvPr>
            <p:ph type="title"/>
          </p:nvPr>
        </p:nvSpPr>
        <p:spPr>
          <a:xfrm>
            <a:off x="1535896" y="5607858"/>
            <a:ext cx="7216745" cy="566738"/>
          </a:xfrm>
        </p:spPr>
        <p:txBody>
          <a:bodyPr>
            <a:normAutofit fontScale="90000"/>
          </a:bodyPr>
          <a:lstStyle/>
          <a:p>
            <a:r>
              <a:rPr lang="en-US" dirty="0" smtClean="0"/>
              <a:t>It was time to take stock and re-evaluate what we knew and what we needed to know…</a:t>
            </a:r>
            <a:endParaRPr lang="en-US" dirty="0"/>
          </a:p>
        </p:txBody>
      </p:sp>
    </p:spTree>
    <p:extLst>
      <p:ext uri="{BB962C8B-B14F-4D97-AF65-F5344CB8AC3E}">
        <p14:creationId xmlns:p14="http://schemas.microsoft.com/office/powerpoint/2010/main" val="4046263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4573" y="274638"/>
            <a:ext cx="8229600" cy="1143000"/>
          </a:xfrm>
        </p:spPr>
        <p:txBody>
          <a:bodyPr>
            <a:normAutofit fontScale="90000"/>
          </a:bodyPr>
          <a:lstStyle/>
          <a:p>
            <a:r>
              <a:rPr lang="en-US" dirty="0"/>
              <a:t> </a:t>
            </a:r>
            <a:r>
              <a:rPr lang="en-US" dirty="0" smtClean="0"/>
              <a:t>      A Need to Revisit the Paper Finding Aids</a:t>
            </a:r>
            <a:endParaRPr lang="en-US" dirty="0"/>
          </a:p>
        </p:txBody>
      </p:sp>
      <p:pic>
        <p:nvPicPr>
          <p:cNvPr id="9" name="Content Placeholder 8" descr="IMG_4181.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a:off x="963536" y="1600200"/>
            <a:ext cx="7723263" cy="4247497"/>
          </a:xfrm>
        </p:spPr>
      </p:pic>
    </p:spTree>
    <p:extLst>
      <p:ext uri="{BB962C8B-B14F-4D97-AF65-F5344CB8AC3E}">
        <p14:creationId xmlns:p14="http://schemas.microsoft.com/office/powerpoint/2010/main" val="503692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Review - Rationale</a:t>
            </a:r>
            <a:endParaRPr lang="en-US" dirty="0"/>
          </a:p>
        </p:txBody>
      </p:sp>
      <p:sp>
        <p:nvSpPr>
          <p:cNvPr id="3" name="Content Placeholder 2"/>
          <p:cNvSpPr>
            <a:spLocks noGrp="1"/>
          </p:cNvSpPr>
          <p:nvPr>
            <p:ph idx="1"/>
          </p:nvPr>
        </p:nvSpPr>
        <p:spPr>
          <a:xfrm>
            <a:off x="841174" y="1615418"/>
            <a:ext cx="3982825" cy="4525963"/>
          </a:xfrm>
        </p:spPr>
        <p:txBody>
          <a:bodyPr>
            <a:normAutofit fontScale="92500" lnSpcReduction="10000"/>
          </a:bodyPr>
          <a:lstStyle/>
          <a:p>
            <a:r>
              <a:rPr lang="en-US" dirty="0" smtClean="0"/>
              <a:t>To determine what collections need to be classified how</a:t>
            </a:r>
          </a:p>
          <a:p>
            <a:r>
              <a:rPr lang="en-US" dirty="0" smtClean="0"/>
              <a:t>To determine what collections need to be merged</a:t>
            </a:r>
          </a:p>
          <a:p>
            <a:r>
              <a:rPr lang="en-US" dirty="0" smtClean="0"/>
              <a:t>To note storage and preservation issues</a:t>
            </a:r>
          </a:p>
          <a:p>
            <a:r>
              <a:rPr lang="en-US" dirty="0" smtClean="0"/>
              <a:t>Preserve institutional memory </a:t>
            </a:r>
          </a:p>
        </p:txBody>
      </p:sp>
      <p:pic>
        <p:nvPicPr>
          <p:cNvPr id="4" name="Content Placeholder 4" descr="Screen Shot 2015-04-29 at 9.12.30 AM.png"/>
          <p:cNvPicPr>
            <a:picLocks noChangeAspect="1"/>
          </p:cNvPicPr>
          <p:nvPr/>
        </p:nvPicPr>
        <p:blipFill>
          <a:blip r:embed="rId2">
            <a:extLst>
              <a:ext uri="{28A0092B-C50C-407E-A947-70E740481C1C}">
                <a14:useLocalDpi xmlns:a14="http://schemas.microsoft.com/office/drawing/2010/main" val="0"/>
              </a:ext>
            </a:extLst>
          </a:blip>
          <a:srcRect l="2245" r="2245"/>
          <a:stretch>
            <a:fillRect/>
          </a:stretch>
        </p:blipFill>
        <p:spPr>
          <a:xfrm>
            <a:off x="4973938" y="1615418"/>
            <a:ext cx="4038600" cy="4525963"/>
          </a:xfrm>
          <a:prstGeom prst="rect">
            <a:avLst/>
          </a:prstGeom>
        </p:spPr>
      </p:pic>
    </p:spTree>
    <p:extLst>
      <p:ext uri="{BB962C8B-B14F-4D97-AF65-F5344CB8AC3E}">
        <p14:creationId xmlns:p14="http://schemas.microsoft.com/office/powerpoint/2010/main" val="2473085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dirty="0" smtClean="0"/>
              <a:t>   Physical Review – Scope of Work</a:t>
            </a:r>
            <a:endParaRPr lang="en-US" dirty="0"/>
          </a:p>
        </p:txBody>
      </p:sp>
      <p:sp>
        <p:nvSpPr>
          <p:cNvPr id="3" name="Content Placeholder 2"/>
          <p:cNvSpPr>
            <a:spLocks noGrp="1"/>
          </p:cNvSpPr>
          <p:nvPr>
            <p:ph idx="1"/>
          </p:nvPr>
        </p:nvSpPr>
        <p:spPr>
          <a:xfrm>
            <a:off x="811638" y="1600200"/>
            <a:ext cx="8229600" cy="4525963"/>
          </a:xfrm>
        </p:spPr>
        <p:txBody>
          <a:bodyPr/>
          <a:lstStyle/>
          <a:p>
            <a:r>
              <a:rPr lang="en-US" dirty="0" smtClean="0"/>
              <a:t>Manuscript and university archivist reviewed 128 collections over 4 months</a:t>
            </a:r>
          </a:p>
          <a:p>
            <a:r>
              <a:rPr lang="en-US" dirty="0" smtClean="0"/>
              <a:t>128 collections/1146.30 linear feet</a:t>
            </a:r>
          </a:p>
          <a:p>
            <a:r>
              <a:rPr lang="en-US" dirty="0" smtClean="0"/>
              <a:t>Divided into categories to help delineate future work</a:t>
            </a:r>
          </a:p>
          <a:p>
            <a:r>
              <a:rPr lang="en-US" dirty="0" smtClean="0"/>
              <a:t>Given processing priorities to focus efforts</a:t>
            </a:r>
          </a:p>
          <a:p>
            <a:pPr marL="0" indent="0">
              <a:buNone/>
            </a:pPr>
            <a:endParaRPr lang="en-US" dirty="0" smtClean="0"/>
          </a:p>
        </p:txBody>
      </p:sp>
    </p:spTree>
    <p:extLst>
      <p:ext uri="{BB962C8B-B14F-4D97-AF65-F5344CB8AC3E}">
        <p14:creationId xmlns:p14="http://schemas.microsoft.com/office/powerpoint/2010/main" val="655486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normAutofit fontScale="90000"/>
          </a:bodyPr>
          <a:lstStyle/>
          <a:p>
            <a:r>
              <a:rPr lang="en-US" dirty="0"/>
              <a:t> </a:t>
            </a:r>
            <a:r>
              <a:rPr lang="en-US" dirty="0" smtClean="0"/>
              <a:t>Physical Review – Categories &amp; Extents</a:t>
            </a:r>
            <a:endParaRPr lang="en-US" dirty="0"/>
          </a:p>
        </p:txBody>
      </p:sp>
      <p:sp>
        <p:nvSpPr>
          <p:cNvPr id="3" name="Content Placeholder 2"/>
          <p:cNvSpPr>
            <a:spLocks noGrp="1"/>
          </p:cNvSpPr>
          <p:nvPr>
            <p:ph idx="1"/>
          </p:nvPr>
        </p:nvSpPr>
        <p:spPr>
          <a:xfrm>
            <a:off x="914400" y="1600200"/>
            <a:ext cx="8229600" cy="4525963"/>
          </a:xfrm>
        </p:spPr>
        <p:txBody>
          <a:bodyPr>
            <a:normAutofit/>
          </a:bodyPr>
          <a:lstStyle/>
          <a:p>
            <a:r>
              <a:rPr lang="en-US" dirty="0" smtClean="0">
                <a:solidFill>
                  <a:srgbClr val="0070C0"/>
                </a:solidFill>
              </a:rPr>
              <a:t>Reclassification/Naming</a:t>
            </a:r>
            <a:r>
              <a:rPr lang="en-US" dirty="0" smtClean="0"/>
              <a:t>                            </a:t>
            </a:r>
            <a:r>
              <a:rPr lang="en-US" dirty="0" smtClean="0">
                <a:solidFill>
                  <a:srgbClr val="0070C0"/>
                </a:solidFill>
              </a:rPr>
              <a:t>409.70</a:t>
            </a:r>
          </a:p>
          <a:p>
            <a:r>
              <a:rPr lang="en-US" dirty="0" smtClean="0">
                <a:solidFill>
                  <a:srgbClr val="FF0000"/>
                </a:solidFill>
              </a:rPr>
              <a:t>Merging</a:t>
            </a:r>
            <a:r>
              <a:rPr lang="en-US" dirty="0" smtClean="0"/>
              <a:t>                                                        </a:t>
            </a:r>
            <a:r>
              <a:rPr lang="en-US" dirty="0" smtClean="0">
                <a:solidFill>
                  <a:srgbClr val="FF0000"/>
                </a:solidFill>
              </a:rPr>
              <a:t>199.35</a:t>
            </a:r>
          </a:p>
          <a:p>
            <a:r>
              <a:rPr lang="en-US" dirty="0" smtClean="0">
                <a:solidFill>
                  <a:srgbClr val="FFC000"/>
                </a:solidFill>
              </a:rPr>
              <a:t>Preservation</a:t>
            </a:r>
            <a:r>
              <a:rPr lang="en-US" dirty="0" smtClean="0"/>
              <a:t>                                                  </a:t>
            </a:r>
            <a:r>
              <a:rPr lang="en-US" dirty="0" smtClean="0">
                <a:solidFill>
                  <a:srgbClr val="FFC000"/>
                </a:solidFill>
              </a:rPr>
              <a:t>53.75</a:t>
            </a:r>
          </a:p>
          <a:p>
            <a:r>
              <a:rPr lang="en-US" dirty="0" smtClean="0">
                <a:solidFill>
                  <a:srgbClr val="00B050"/>
                </a:solidFill>
              </a:rPr>
              <a:t>Further Review                                                  .50</a:t>
            </a:r>
          </a:p>
          <a:p>
            <a:r>
              <a:rPr lang="en-US" dirty="0" smtClean="0">
                <a:solidFill>
                  <a:srgbClr val="7030A0"/>
                </a:solidFill>
              </a:rPr>
              <a:t>Reprocessing</a:t>
            </a:r>
            <a:r>
              <a:rPr lang="en-US" dirty="0" smtClean="0"/>
              <a:t>                                               </a:t>
            </a:r>
            <a:r>
              <a:rPr lang="en-US" dirty="0" smtClean="0">
                <a:solidFill>
                  <a:srgbClr val="7030A0"/>
                </a:solidFill>
              </a:rPr>
              <a:t>464.40</a:t>
            </a:r>
          </a:p>
          <a:p>
            <a:r>
              <a:rPr lang="en-US" dirty="0" smtClean="0"/>
              <a:t>Remaining                                                        18.6</a:t>
            </a:r>
          </a:p>
          <a:p>
            <a:pPr marL="3657600" lvl="8" indent="0">
              <a:buNone/>
            </a:pPr>
            <a:r>
              <a:rPr lang="en-US" dirty="0"/>
              <a:t>	</a:t>
            </a:r>
            <a:r>
              <a:rPr lang="en-US" dirty="0" smtClean="0"/>
              <a:t>				        </a:t>
            </a:r>
            <a:r>
              <a:rPr lang="en-US" sz="3200" b="1" dirty="0" smtClean="0"/>
              <a:t>=   1146.3</a:t>
            </a:r>
          </a:p>
        </p:txBody>
      </p:sp>
    </p:spTree>
    <p:extLst>
      <p:ext uri="{BB962C8B-B14F-4D97-AF65-F5344CB8AC3E}">
        <p14:creationId xmlns:p14="http://schemas.microsoft.com/office/powerpoint/2010/main" val="2672554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normAutofit fontScale="90000"/>
          </a:bodyPr>
          <a:lstStyle/>
          <a:p>
            <a:r>
              <a:rPr lang="en-US" dirty="0" smtClean="0"/>
              <a:t>  Physical Review – Notable Findings</a:t>
            </a:r>
            <a:endParaRPr lang="en-US" dirty="0"/>
          </a:p>
        </p:txBody>
      </p:sp>
      <p:sp>
        <p:nvSpPr>
          <p:cNvPr id="3" name="Content Placeholder 2"/>
          <p:cNvSpPr>
            <a:spLocks noGrp="1"/>
          </p:cNvSpPr>
          <p:nvPr>
            <p:ph idx="1"/>
          </p:nvPr>
        </p:nvSpPr>
        <p:spPr>
          <a:xfrm>
            <a:off x="914400" y="1600200"/>
            <a:ext cx="8229600" cy="4525963"/>
          </a:xfrm>
        </p:spPr>
        <p:txBody>
          <a:bodyPr>
            <a:normAutofit/>
          </a:bodyPr>
          <a:lstStyle/>
          <a:p>
            <a:pPr marL="457200" lvl="1" indent="0">
              <a:buNone/>
            </a:pPr>
            <a:r>
              <a:rPr lang="en-US" dirty="0" smtClean="0"/>
              <a:t>“FSCW </a:t>
            </a:r>
            <a:r>
              <a:rPr lang="en-US" dirty="0"/>
              <a:t>Miscellaneous </a:t>
            </a:r>
          </a:p>
          <a:p>
            <a:pPr marL="457200" lvl="1" indent="0">
              <a:buNone/>
            </a:pPr>
            <a:r>
              <a:rPr lang="en-US" dirty="0" smtClean="0"/>
              <a:t>Memorabilia</a:t>
            </a:r>
            <a:r>
              <a:rPr lang="en-US" dirty="0"/>
              <a:t>” </a:t>
            </a:r>
          </a:p>
          <a:p>
            <a:pPr marL="457200" lvl="1" indent="0">
              <a:buNone/>
            </a:pPr>
            <a:endParaRPr lang="en-US" dirty="0" smtClean="0"/>
          </a:p>
          <a:p>
            <a:pPr marL="457200" lvl="1" indent="0">
              <a:buNone/>
            </a:pPr>
            <a:r>
              <a:rPr lang="en-US" dirty="0" smtClean="0"/>
              <a:t>Items from other </a:t>
            </a:r>
          </a:p>
          <a:p>
            <a:pPr marL="457200" lvl="1" indent="0">
              <a:buNone/>
            </a:pPr>
            <a:r>
              <a:rPr lang="en-US" dirty="0" smtClean="0"/>
              <a:t>collections </a:t>
            </a:r>
            <a:r>
              <a:rPr lang="en-US" dirty="0"/>
              <a:t>including </a:t>
            </a:r>
          </a:p>
          <a:p>
            <a:pPr marL="457200" lvl="1" indent="0">
              <a:buNone/>
            </a:pPr>
            <a:r>
              <a:rPr lang="en-US" dirty="0"/>
              <a:t>one of our most valuable </a:t>
            </a:r>
            <a:endParaRPr lang="en-US" dirty="0" smtClean="0"/>
          </a:p>
          <a:p>
            <a:pPr marL="457200" lvl="1" indent="0">
              <a:buNone/>
            </a:pPr>
            <a:r>
              <a:rPr lang="en-US" dirty="0" smtClean="0"/>
              <a:t>images </a:t>
            </a:r>
            <a:r>
              <a:rPr lang="en-US" dirty="0"/>
              <a:t>of </a:t>
            </a:r>
            <a:r>
              <a:rPr lang="en-US" dirty="0" smtClean="0"/>
              <a:t>The </a:t>
            </a:r>
            <a:r>
              <a:rPr lang="en-US" dirty="0"/>
              <a:t>Even </a:t>
            </a:r>
            <a:endParaRPr lang="en-US" dirty="0" smtClean="0"/>
          </a:p>
          <a:p>
            <a:pPr marL="457200" lvl="1" indent="0">
              <a:buNone/>
            </a:pPr>
            <a:r>
              <a:rPr lang="en-US" dirty="0" smtClean="0"/>
              <a:t>Basketball </a:t>
            </a:r>
            <a:r>
              <a:rPr lang="en-US" dirty="0"/>
              <a:t>Team, </a:t>
            </a:r>
            <a:r>
              <a:rPr lang="en-US" dirty="0" smtClean="0"/>
              <a:t>1922</a:t>
            </a:r>
            <a:r>
              <a:rPr lang="en-US" dirty="0"/>
              <a:t>.</a:t>
            </a:r>
          </a:p>
          <a:p>
            <a:pPr marL="0" indent="0" algn="r">
              <a:buNone/>
            </a:pPr>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942" y="1600200"/>
            <a:ext cx="2913555" cy="4046604"/>
          </a:xfrm>
          <a:prstGeom prst="rect">
            <a:avLst/>
          </a:prstGeom>
        </p:spPr>
      </p:pic>
    </p:spTree>
    <p:extLst>
      <p:ext uri="{BB962C8B-B14F-4D97-AF65-F5344CB8AC3E}">
        <p14:creationId xmlns:p14="http://schemas.microsoft.com/office/powerpoint/2010/main" val="1553269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normAutofit fontScale="90000"/>
          </a:bodyPr>
          <a:lstStyle/>
          <a:p>
            <a:r>
              <a:rPr lang="en-US" dirty="0" smtClean="0"/>
              <a:t>  Physical Review – Notable Findings</a:t>
            </a:r>
            <a:endParaRPr lang="en-US" dirty="0"/>
          </a:p>
        </p:txBody>
      </p:sp>
      <p:sp>
        <p:nvSpPr>
          <p:cNvPr id="3" name="Content Placeholder 2"/>
          <p:cNvSpPr>
            <a:spLocks noGrp="1"/>
          </p:cNvSpPr>
          <p:nvPr>
            <p:ph idx="1"/>
          </p:nvPr>
        </p:nvSpPr>
        <p:spPr>
          <a:xfrm>
            <a:off x="625028" y="1600200"/>
            <a:ext cx="8229600" cy="4525963"/>
          </a:xfrm>
        </p:spPr>
        <p:txBody>
          <a:bodyPr>
            <a:normAutofit/>
          </a:bodyPr>
          <a:lstStyle/>
          <a:p>
            <a:pPr marL="457200" lvl="1" indent="0" algn="ctr">
              <a:buNone/>
            </a:pPr>
            <a:r>
              <a:rPr lang="en-US" dirty="0" smtClean="0"/>
              <a:t>Phi Beta Scrapbooks – Lost &amp; Found</a:t>
            </a:r>
          </a:p>
          <a:p>
            <a:pPr marL="457200" lvl="1" indent="0">
              <a:buNone/>
            </a:pPr>
            <a:r>
              <a:rPr lang="en-US" dirty="0" smtClean="0"/>
              <a:t> </a:t>
            </a:r>
          </a:p>
          <a:p>
            <a:pPr marL="0" indent="0" algn="r">
              <a:buNone/>
            </a:pPr>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189" y="2366254"/>
            <a:ext cx="2743200" cy="39424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766" y="2672226"/>
            <a:ext cx="4572000" cy="3330526"/>
          </a:xfrm>
          <a:prstGeom prst="rect">
            <a:avLst/>
          </a:prstGeom>
        </p:spPr>
      </p:pic>
    </p:spTree>
    <p:extLst>
      <p:ext uri="{BB962C8B-B14F-4D97-AF65-F5344CB8AC3E}">
        <p14:creationId xmlns:p14="http://schemas.microsoft.com/office/powerpoint/2010/main" val="177680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Issue(s)</a:t>
            </a:r>
            <a:endParaRPr lang="en-US" dirty="0"/>
          </a:p>
        </p:txBody>
      </p:sp>
      <p:sp>
        <p:nvSpPr>
          <p:cNvPr id="3" name="Content Placeholder 2"/>
          <p:cNvSpPr>
            <a:spLocks noGrp="1"/>
          </p:cNvSpPr>
          <p:nvPr>
            <p:ph idx="1"/>
          </p:nvPr>
        </p:nvSpPr>
        <p:spPr>
          <a:xfrm>
            <a:off x="914400" y="1600200"/>
            <a:ext cx="8229600" cy="4525963"/>
          </a:xfrm>
        </p:spPr>
        <p:txBody>
          <a:bodyPr>
            <a:normAutofit fontScale="92500" lnSpcReduction="20000"/>
          </a:bodyPr>
          <a:lstStyle/>
          <a:p>
            <a:r>
              <a:rPr lang="en-US" dirty="0" smtClean="0"/>
              <a:t>Collection information in multiple places, not consistent</a:t>
            </a:r>
          </a:p>
          <a:p>
            <a:r>
              <a:rPr lang="en-US" dirty="0" smtClean="0"/>
              <a:t>No collection information available</a:t>
            </a:r>
          </a:p>
          <a:p>
            <a:r>
              <a:rPr lang="en-US" dirty="0" smtClean="0"/>
              <a:t>Collections information only available through a physical visit to the reading room</a:t>
            </a:r>
          </a:p>
          <a:p>
            <a:r>
              <a:rPr lang="en-US" dirty="0" smtClean="0"/>
              <a:t>We did not have a good understanding of the issues</a:t>
            </a:r>
          </a:p>
          <a:p>
            <a:r>
              <a:rPr lang="en-US" dirty="0" smtClean="0"/>
              <a:t>We did not have intellectual control of our collections</a:t>
            </a:r>
          </a:p>
          <a:p>
            <a:r>
              <a:rPr lang="en-US" dirty="0" smtClean="0"/>
              <a:t>We could not provide access to many collections</a:t>
            </a:r>
            <a:endParaRPr lang="en-US" dirty="0"/>
          </a:p>
        </p:txBody>
      </p:sp>
    </p:spTree>
    <p:extLst>
      <p:ext uri="{BB962C8B-B14F-4D97-AF65-F5344CB8AC3E}">
        <p14:creationId xmlns:p14="http://schemas.microsoft.com/office/powerpoint/2010/main" val="3521746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9223" y="4406900"/>
            <a:ext cx="7772400" cy="1362075"/>
          </a:xfrm>
        </p:spPr>
        <p:txBody>
          <a:bodyPr/>
          <a:lstStyle/>
          <a:p>
            <a:r>
              <a:rPr lang="en-US" dirty="0" smtClean="0"/>
              <a:t>Where are we now?</a:t>
            </a:r>
            <a:endParaRPr lang="en-US" dirty="0"/>
          </a:p>
        </p:txBody>
      </p:sp>
    </p:spTree>
    <p:extLst>
      <p:ext uri="{BB962C8B-B14F-4D97-AF65-F5344CB8AC3E}">
        <p14:creationId xmlns:p14="http://schemas.microsoft.com/office/powerpoint/2010/main" val="147754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Working, Active Inventory Project Spreadsheet</a:t>
            </a:r>
            <a:endParaRPr lang="en-US" dirty="0"/>
          </a:p>
        </p:txBody>
      </p:sp>
      <p:sp>
        <p:nvSpPr>
          <p:cNvPr id="5" name="Content Placeholder 4"/>
          <p:cNvSpPr>
            <a:spLocks noGrp="1"/>
          </p:cNvSpPr>
          <p:nvPr>
            <p:ph idx="1"/>
          </p:nvPr>
        </p:nvSpPr>
        <p:spPr>
          <a:xfrm>
            <a:off x="863600" y="1600201"/>
            <a:ext cx="8229600" cy="2639976"/>
          </a:xfrm>
        </p:spPr>
        <p:txBody>
          <a:bodyPr/>
          <a:lstStyle/>
          <a:p>
            <a:r>
              <a:rPr lang="en-US" dirty="0" smtClean="0"/>
              <a:t>One single location where all aspects of the project can be parsed and tracked by all members of the division</a:t>
            </a:r>
          </a:p>
          <a:p>
            <a:r>
              <a:rPr lang="en-US" dirty="0" smtClean="0"/>
              <a:t>Easily defined categories of materials = easily defined projects that can be tackled</a:t>
            </a:r>
            <a:endParaRPr lang="en-US" dirty="0"/>
          </a:p>
        </p:txBody>
      </p:sp>
      <p:pic>
        <p:nvPicPr>
          <p:cNvPr id="7" name="Picture 6" descr="Screen Shot 2015-04-29 at 8.42.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4614694"/>
            <a:ext cx="8229600" cy="1132726"/>
          </a:xfrm>
          <a:prstGeom prst="rect">
            <a:avLst/>
          </a:prstGeom>
        </p:spPr>
      </p:pic>
    </p:spTree>
    <p:extLst>
      <p:ext uri="{BB962C8B-B14F-4D97-AF65-F5344CB8AC3E}">
        <p14:creationId xmlns:p14="http://schemas.microsoft.com/office/powerpoint/2010/main" val="121635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Single Location for Online Finding Aids</a:t>
            </a:r>
            <a:endParaRPr lang="en-US" dirty="0"/>
          </a:p>
        </p:txBody>
      </p:sp>
      <p:sp>
        <p:nvSpPr>
          <p:cNvPr id="3" name="Content Placeholder 2"/>
          <p:cNvSpPr>
            <a:spLocks noGrp="1"/>
          </p:cNvSpPr>
          <p:nvPr>
            <p:ph sz="half" idx="1"/>
          </p:nvPr>
        </p:nvSpPr>
        <p:spPr>
          <a:xfrm>
            <a:off x="855737" y="1600200"/>
            <a:ext cx="4038600" cy="4525963"/>
          </a:xfrm>
        </p:spPr>
        <p:txBody>
          <a:bodyPr/>
          <a:lstStyle/>
          <a:p>
            <a:r>
              <a:rPr lang="en-US" dirty="0" smtClean="0"/>
              <a:t>Archon is now the only home for our online finding aids</a:t>
            </a:r>
          </a:p>
          <a:p>
            <a:r>
              <a:rPr lang="en-US" dirty="0" smtClean="0"/>
              <a:t>It is actively maintained and improved on weekly by the division as we continue work on the project</a:t>
            </a:r>
          </a:p>
          <a:p>
            <a:r>
              <a:rPr lang="en-US" dirty="0" smtClean="0"/>
              <a:t>Clean EAD!</a:t>
            </a:r>
            <a:endParaRPr lang="en-US" dirty="0"/>
          </a:p>
        </p:txBody>
      </p:sp>
      <p:pic>
        <p:nvPicPr>
          <p:cNvPr id="6" name="Content Placeholder 5" descr="Screen Shot 2015-04-29 at 9.10.41 AM.png"/>
          <p:cNvPicPr>
            <a:picLocks noGrp="1" noChangeAspect="1"/>
          </p:cNvPicPr>
          <p:nvPr>
            <p:ph sz="half" idx="2"/>
          </p:nvPr>
        </p:nvPicPr>
        <p:blipFill>
          <a:blip r:embed="rId3">
            <a:extLst>
              <a:ext uri="{28A0092B-C50C-407E-A947-70E740481C1C}">
                <a14:useLocalDpi xmlns:a14="http://schemas.microsoft.com/office/drawing/2010/main" val="0"/>
              </a:ext>
            </a:extLst>
          </a:blip>
          <a:srcRect l="5748" r="5748"/>
          <a:stretch>
            <a:fillRect/>
          </a:stretch>
        </p:blipFill>
        <p:spPr>
          <a:xfrm>
            <a:off x="4894337" y="1600200"/>
            <a:ext cx="4038600" cy="4525963"/>
          </a:xfrm>
        </p:spPr>
      </p:pic>
    </p:spTree>
    <p:extLst>
      <p:ext uri="{BB962C8B-B14F-4D97-AF65-F5344CB8AC3E}">
        <p14:creationId xmlns:p14="http://schemas.microsoft.com/office/powerpoint/2010/main" val="60056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4942" y="274638"/>
            <a:ext cx="8229600" cy="1143000"/>
          </a:xfrm>
        </p:spPr>
        <p:txBody>
          <a:bodyPr/>
          <a:lstStyle/>
          <a:p>
            <a:r>
              <a:rPr lang="en-US" dirty="0" smtClean="0"/>
              <a:t>Clear Set of Workflows Needed</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6276" y="1254788"/>
            <a:ext cx="5150368" cy="5498614"/>
          </a:xfrm>
        </p:spPr>
      </p:pic>
    </p:spTree>
    <p:extLst>
      <p:ext uri="{BB962C8B-B14F-4D97-AF65-F5344CB8AC3E}">
        <p14:creationId xmlns:p14="http://schemas.microsoft.com/office/powerpoint/2010/main" val="124004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96" y="6031469"/>
            <a:ext cx="7772400" cy="633241"/>
          </a:xfrm>
        </p:spPr>
        <p:txBody>
          <a:bodyPr>
            <a:normAutofit fontScale="90000"/>
          </a:bodyPr>
          <a:lstStyle/>
          <a:p>
            <a:r>
              <a:rPr lang="en-US" dirty="0" smtClean="0"/>
              <a:t>Where are we going?</a:t>
            </a:r>
            <a:endParaRPr lang="en-US" dirty="0"/>
          </a:p>
        </p:txBody>
      </p:sp>
      <p:graphicFrame>
        <p:nvGraphicFramePr>
          <p:cNvPr id="4" name="Diagram 3"/>
          <p:cNvGraphicFramePr/>
          <p:nvPr>
            <p:extLst>
              <p:ext uri="{D42A27DB-BD31-4B8C-83A1-F6EECF244321}">
                <p14:modId xmlns:p14="http://schemas.microsoft.com/office/powerpoint/2010/main" val="4235731852"/>
              </p:ext>
            </p:extLst>
          </p:nvPr>
        </p:nvGraphicFramePr>
        <p:xfrm>
          <a:off x="722313" y="179474"/>
          <a:ext cx="8195632" cy="5853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995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0399" y="274638"/>
            <a:ext cx="8229600" cy="1143000"/>
          </a:xfrm>
        </p:spPr>
        <p:txBody>
          <a:bodyPr/>
          <a:lstStyle/>
          <a:p>
            <a:r>
              <a:rPr lang="en-US" dirty="0" smtClean="0"/>
              <a:t>Working Towards the Ideal</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168364395"/>
              </p:ext>
            </p:extLst>
          </p:nvPr>
        </p:nvGraphicFramePr>
        <p:xfrm>
          <a:off x="910092"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1803917282"/>
              </p:ext>
            </p:extLst>
          </p:nvPr>
        </p:nvGraphicFramePr>
        <p:xfrm>
          <a:off x="5105400" y="160020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823700" y="2346975"/>
            <a:ext cx="553998" cy="2857788"/>
          </a:xfrm>
          <a:prstGeom prst="rect">
            <a:avLst/>
          </a:prstGeom>
          <a:noFill/>
        </p:spPr>
        <p:txBody>
          <a:bodyPr vert="wordArtVert" wrap="square" rtlCol="0">
            <a:spAutoFit/>
          </a:bodyPr>
          <a:lstStyle/>
          <a:p>
            <a:r>
              <a:rPr lang="en-US" sz="2400" dirty="0" smtClean="0"/>
              <a:t>COLLECTIONS</a:t>
            </a:r>
            <a:endParaRPr lang="en-US" sz="2400" dirty="0"/>
          </a:p>
        </p:txBody>
      </p:sp>
      <p:sp>
        <p:nvSpPr>
          <p:cNvPr id="12" name="TextBox 11"/>
          <p:cNvSpPr txBox="1"/>
          <p:nvPr/>
        </p:nvSpPr>
        <p:spPr>
          <a:xfrm>
            <a:off x="4925199" y="2374586"/>
            <a:ext cx="553998" cy="2857788"/>
          </a:xfrm>
          <a:prstGeom prst="rect">
            <a:avLst/>
          </a:prstGeom>
          <a:noFill/>
        </p:spPr>
        <p:txBody>
          <a:bodyPr vert="wordArtVert" wrap="square" rtlCol="0">
            <a:spAutoFit/>
          </a:bodyPr>
          <a:lstStyle/>
          <a:p>
            <a:r>
              <a:rPr lang="en-US" sz="2400" dirty="0" smtClean="0"/>
              <a:t>FINDING AIDS</a:t>
            </a:r>
            <a:endParaRPr lang="en-US" sz="2400" dirty="0"/>
          </a:p>
        </p:txBody>
      </p:sp>
    </p:spTree>
    <p:extLst>
      <p:ext uri="{BB962C8B-B14F-4D97-AF65-F5344CB8AC3E}">
        <p14:creationId xmlns:p14="http://schemas.microsoft.com/office/powerpoint/2010/main" val="539543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r>
              <a:rPr lang="en-US" dirty="0" smtClean="0">
                <a:hlinkClick r:id="rId3"/>
              </a:rPr>
              <a:t>kmccormick@fsu.edu</a:t>
            </a:r>
            <a:endParaRPr lang="en-US" dirty="0" smtClean="0"/>
          </a:p>
          <a:p>
            <a:r>
              <a:rPr lang="en-US" dirty="0" smtClean="0">
                <a:hlinkClick r:id="rId4"/>
              </a:rPr>
              <a:t>kmthomas@fsu.edu</a:t>
            </a:r>
            <a:endParaRPr lang="en-US" dirty="0" smtClean="0"/>
          </a:p>
          <a:p>
            <a:r>
              <a:rPr lang="en-US" dirty="0" smtClean="0">
                <a:hlinkClick r:id="rId5"/>
              </a:rPr>
              <a:t>svarry@fsu.edu</a:t>
            </a:r>
            <a:endParaRPr lang="en-US" dirty="0" smtClean="0"/>
          </a:p>
          <a:p>
            <a:endParaRPr lang="en-US" dirty="0"/>
          </a:p>
        </p:txBody>
      </p:sp>
    </p:spTree>
    <p:extLst>
      <p:ext uri="{BB962C8B-B14F-4D97-AF65-F5344CB8AC3E}">
        <p14:creationId xmlns:p14="http://schemas.microsoft.com/office/powerpoint/2010/main" val="1413386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Ultimate Goal(s)</a:t>
            </a:r>
            <a:endParaRPr lang="en-US" dirty="0"/>
          </a:p>
        </p:txBody>
      </p:sp>
      <p:sp>
        <p:nvSpPr>
          <p:cNvPr id="3" name="Content Placeholder 2"/>
          <p:cNvSpPr>
            <a:spLocks noGrp="1"/>
          </p:cNvSpPr>
          <p:nvPr>
            <p:ph idx="1"/>
          </p:nvPr>
        </p:nvSpPr>
        <p:spPr>
          <a:xfrm>
            <a:off x="914400" y="1600200"/>
            <a:ext cx="8229600" cy="4525963"/>
          </a:xfrm>
        </p:spPr>
        <p:txBody>
          <a:bodyPr>
            <a:normAutofit lnSpcReduction="10000"/>
          </a:bodyPr>
          <a:lstStyle/>
          <a:p>
            <a:r>
              <a:rPr lang="en-US" dirty="0">
                <a:solidFill>
                  <a:srgbClr val="000000"/>
                </a:solidFill>
              </a:rPr>
              <a:t>For Manuscript and Archives Collections to</a:t>
            </a:r>
          </a:p>
          <a:p>
            <a:pPr lvl="1"/>
            <a:r>
              <a:rPr lang="en-US" dirty="0" smtClean="0">
                <a:solidFill>
                  <a:srgbClr val="000000"/>
                </a:solidFill>
              </a:rPr>
              <a:t>Have complete </a:t>
            </a:r>
            <a:r>
              <a:rPr lang="en-US" dirty="0">
                <a:solidFill>
                  <a:srgbClr val="000000"/>
                </a:solidFill>
              </a:rPr>
              <a:t>online access</a:t>
            </a:r>
          </a:p>
          <a:p>
            <a:pPr lvl="1"/>
            <a:r>
              <a:rPr lang="en-US" dirty="0" smtClean="0">
                <a:solidFill>
                  <a:srgbClr val="000000"/>
                </a:solidFill>
              </a:rPr>
              <a:t>Be fully </a:t>
            </a:r>
            <a:r>
              <a:rPr lang="en-US" dirty="0">
                <a:solidFill>
                  <a:srgbClr val="000000"/>
                </a:solidFill>
              </a:rPr>
              <a:t>searchable (at least at the collection level)</a:t>
            </a:r>
          </a:p>
          <a:p>
            <a:pPr lvl="1"/>
            <a:r>
              <a:rPr lang="en-US" dirty="0" smtClean="0">
                <a:solidFill>
                  <a:srgbClr val="000000"/>
                </a:solidFill>
              </a:rPr>
              <a:t>Have coordinated </a:t>
            </a:r>
            <a:r>
              <a:rPr lang="en-US" dirty="0">
                <a:solidFill>
                  <a:srgbClr val="000000"/>
                </a:solidFill>
              </a:rPr>
              <a:t>representation in multiple access </a:t>
            </a:r>
            <a:r>
              <a:rPr lang="en-US" dirty="0" smtClean="0">
                <a:solidFill>
                  <a:srgbClr val="000000"/>
                </a:solidFill>
              </a:rPr>
              <a:t>points</a:t>
            </a:r>
            <a:endParaRPr lang="en-US" dirty="0" smtClean="0"/>
          </a:p>
          <a:p>
            <a:r>
              <a:rPr lang="en-US" dirty="0" smtClean="0">
                <a:solidFill>
                  <a:srgbClr val="000000"/>
                </a:solidFill>
              </a:rPr>
              <a:t>To reach our collections goal(s) as quickly as possible</a:t>
            </a:r>
          </a:p>
          <a:p>
            <a:r>
              <a:rPr lang="en-US" dirty="0" smtClean="0">
                <a:solidFill>
                  <a:srgbClr val="000000"/>
                </a:solidFill>
              </a:rPr>
              <a:t>To think creatively about solutions to our issues</a:t>
            </a:r>
            <a:endParaRPr lang="en-US" dirty="0">
              <a:solidFill>
                <a:srgbClr val="000000"/>
              </a:solidFill>
            </a:endParaRPr>
          </a:p>
        </p:txBody>
      </p:sp>
    </p:spTree>
    <p:extLst>
      <p:ext uri="{BB962C8B-B14F-4D97-AF65-F5344CB8AC3E}">
        <p14:creationId xmlns:p14="http://schemas.microsoft.com/office/powerpoint/2010/main" val="1523097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50526415"/>
              </p:ext>
            </p:extLst>
          </p:nvPr>
        </p:nvGraphicFramePr>
        <p:xfrm>
          <a:off x="841174" y="1146807"/>
          <a:ext cx="8532776" cy="571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645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03956869"/>
              </p:ext>
            </p:extLst>
          </p:nvPr>
        </p:nvGraphicFramePr>
        <p:xfrm>
          <a:off x="1039262" y="791964"/>
          <a:ext cx="8104738" cy="5625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737206" y="53300"/>
            <a:ext cx="3886670" cy="738664"/>
          </a:xfrm>
          <a:prstGeom prst="rect">
            <a:avLst/>
          </a:prstGeom>
          <a:noFill/>
        </p:spPr>
        <p:txBody>
          <a:bodyPr wrap="square" rtlCol="0">
            <a:spAutoFit/>
          </a:bodyPr>
          <a:lstStyle/>
          <a:p>
            <a:r>
              <a:rPr lang="en-US" sz="1400" dirty="0" smtClean="0"/>
              <a:t>2012&gt; 7 FTE (3 faculty, 4 staff), 2 PTE</a:t>
            </a:r>
          </a:p>
          <a:p>
            <a:endParaRPr lang="en-US" sz="1400" dirty="0" smtClean="0"/>
          </a:p>
          <a:p>
            <a:r>
              <a:rPr lang="en-US" sz="1400" dirty="0" smtClean="0"/>
              <a:t>2015&gt; 5 FTE (3 faculty, 2 staff), 2 PTE</a:t>
            </a:r>
            <a:endParaRPr lang="en-US" sz="1400" dirty="0"/>
          </a:p>
        </p:txBody>
      </p:sp>
      <p:sp>
        <p:nvSpPr>
          <p:cNvPr id="6" name="TextBox 5"/>
          <p:cNvSpPr txBox="1"/>
          <p:nvPr/>
        </p:nvSpPr>
        <p:spPr>
          <a:xfrm>
            <a:off x="6426574" y="1458579"/>
            <a:ext cx="2717426" cy="738664"/>
          </a:xfrm>
          <a:prstGeom prst="rect">
            <a:avLst/>
          </a:prstGeom>
          <a:noFill/>
        </p:spPr>
        <p:txBody>
          <a:bodyPr wrap="square" rtlCol="0">
            <a:spAutoFit/>
          </a:bodyPr>
          <a:lstStyle/>
          <a:p>
            <a:r>
              <a:rPr lang="en-US" sz="1400" dirty="0" smtClean="0"/>
              <a:t>2012&gt;1 FTE (faculty)</a:t>
            </a:r>
          </a:p>
          <a:p>
            <a:endParaRPr lang="en-US" sz="1400" dirty="0" smtClean="0"/>
          </a:p>
          <a:p>
            <a:r>
              <a:rPr lang="en-US" sz="1400" dirty="0" smtClean="0"/>
              <a:t>2015&gt;1 FTE (faculty), 1 PTE</a:t>
            </a:r>
            <a:endParaRPr lang="en-US" sz="1400" dirty="0"/>
          </a:p>
        </p:txBody>
      </p:sp>
      <p:sp>
        <p:nvSpPr>
          <p:cNvPr id="7" name="TextBox 6"/>
          <p:cNvSpPr txBox="1"/>
          <p:nvPr/>
        </p:nvSpPr>
        <p:spPr>
          <a:xfrm>
            <a:off x="6226864" y="3995776"/>
            <a:ext cx="2917136" cy="738664"/>
          </a:xfrm>
          <a:prstGeom prst="rect">
            <a:avLst/>
          </a:prstGeom>
          <a:noFill/>
        </p:spPr>
        <p:txBody>
          <a:bodyPr wrap="square" rtlCol="0">
            <a:spAutoFit/>
          </a:bodyPr>
          <a:lstStyle/>
          <a:p>
            <a:r>
              <a:rPr lang="en-US" sz="1400" dirty="0" smtClean="0"/>
              <a:t>2012&gt;1 FTE (staff), 1 PTE</a:t>
            </a:r>
          </a:p>
          <a:p>
            <a:endParaRPr lang="en-US" sz="1400" dirty="0" smtClean="0"/>
          </a:p>
          <a:p>
            <a:r>
              <a:rPr lang="en-US" sz="1400" dirty="0" smtClean="0"/>
              <a:t>2015&gt;2 FTE (1 faculty, 1 staff), 1 PTE</a:t>
            </a:r>
            <a:endParaRPr lang="en-US" sz="1400" dirty="0"/>
          </a:p>
        </p:txBody>
      </p:sp>
      <p:sp>
        <p:nvSpPr>
          <p:cNvPr id="8" name="TextBox 7"/>
          <p:cNvSpPr txBox="1"/>
          <p:nvPr/>
        </p:nvSpPr>
        <p:spPr>
          <a:xfrm>
            <a:off x="827218" y="3988842"/>
            <a:ext cx="3372885" cy="738664"/>
          </a:xfrm>
          <a:prstGeom prst="rect">
            <a:avLst/>
          </a:prstGeom>
          <a:noFill/>
        </p:spPr>
        <p:txBody>
          <a:bodyPr wrap="square" rtlCol="0">
            <a:spAutoFit/>
          </a:bodyPr>
          <a:lstStyle/>
          <a:p>
            <a:r>
              <a:rPr lang="en-US" sz="1400" dirty="0" smtClean="0"/>
              <a:t>2012 (Reorg)&gt;2 FTE (staff)</a:t>
            </a:r>
          </a:p>
          <a:p>
            <a:endParaRPr lang="en-US" sz="1400" dirty="0" smtClean="0"/>
          </a:p>
          <a:p>
            <a:r>
              <a:rPr lang="en-US" sz="1400" dirty="0" smtClean="0"/>
              <a:t>2015&gt; 5 FTE (2 faculty, 3 staff), 2-3PTE</a:t>
            </a:r>
            <a:endParaRPr lang="en-US" sz="1400" dirty="0"/>
          </a:p>
        </p:txBody>
      </p:sp>
      <p:sp>
        <p:nvSpPr>
          <p:cNvPr id="9" name="TextBox 8"/>
          <p:cNvSpPr txBox="1"/>
          <p:nvPr/>
        </p:nvSpPr>
        <p:spPr>
          <a:xfrm>
            <a:off x="827218" y="1470001"/>
            <a:ext cx="3564060" cy="738664"/>
          </a:xfrm>
          <a:prstGeom prst="rect">
            <a:avLst/>
          </a:prstGeom>
          <a:noFill/>
        </p:spPr>
        <p:txBody>
          <a:bodyPr wrap="square" rtlCol="0">
            <a:spAutoFit/>
          </a:bodyPr>
          <a:lstStyle/>
          <a:p>
            <a:r>
              <a:rPr lang="en-US" sz="1400" dirty="0" smtClean="0"/>
              <a:t>2012 (Reorg)&gt;10 FTE (4 faculty, 6 staff)</a:t>
            </a:r>
          </a:p>
          <a:p>
            <a:endParaRPr lang="en-US" sz="1400" dirty="0" smtClean="0"/>
          </a:p>
          <a:p>
            <a:r>
              <a:rPr lang="en-US" sz="1400" dirty="0" smtClean="0"/>
              <a:t>2015&gt;10 FTE (4 faculty, 6 staff)</a:t>
            </a:r>
            <a:endParaRPr lang="en-US" sz="1400" dirty="0"/>
          </a:p>
        </p:txBody>
      </p:sp>
    </p:spTree>
    <p:extLst>
      <p:ext uri="{BB962C8B-B14F-4D97-AF65-F5344CB8AC3E}">
        <p14:creationId xmlns:p14="http://schemas.microsoft.com/office/powerpoint/2010/main" val="3691018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21784138"/>
              </p:ext>
            </p:extLst>
          </p:nvPr>
        </p:nvGraphicFramePr>
        <p:xfrm>
          <a:off x="866097" y="409716"/>
          <a:ext cx="6752853" cy="491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Sun 6"/>
          <p:cNvSpPr/>
          <p:nvPr/>
        </p:nvSpPr>
        <p:spPr>
          <a:xfrm>
            <a:off x="8739459" y="2130109"/>
            <a:ext cx="381840" cy="409637"/>
          </a:xfrm>
          <a:prstGeom prst="sun">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Heptagon 7"/>
          <p:cNvSpPr/>
          <p:nvPr/>
        </p:nvSpPr>
        <p:spPr>
          <a:xfrm>
            <a:off x="7618950" y="2539746"/>
            <a:ext cx="341385" cy="327709"/>
          </a:xfrm>
          <a:prstGeom prst="heptagon">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loud 8"/>
          <p:cNvSpPr/>
          <p:nvPr/>
        </p:nvSpPr>
        <p:spPr>
          <a:xfrm>
            <a:off x="7940364" y="3249783"/>
            <a:ext cx="382095" cy="395982"/>
          </a:xfrm>
          <a:prstGeom prst="cloud">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iamond 9"/>
          <p:cNvSpPr/>
          <p:nvPr/>
        </p:nvSpPr>
        <p:spPr>
          <a:xfrm>
            <a:off x="8664099" y="2942006"/>
            <a:ext cx="457200" cy="382327"/>
          </a:xfrm>
          <a:prstGeom prst="diamond">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p:cNvSpPr/>
          <p:nvPr/>
        </p:nvSpPr>
        <p:spPr>
          <a:xfrm>
            <a:off x="3364322" y="5316541"/>
            <a:ext cx="3140743" cy="9530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322459" y="3333942"/>
            <a:ext cx="798840" cy="307777"/>
          </a:xfrm>
          <a:prstGeom prst="rect">
            <a:avLst/>
          </a:prstGeom>
          <a:noFill/>
        </p:spPr>
        <p:txBody>
          <a:bodyPr wrap="square" rtlCol="0">
            <a:spAutoFit/>
          </a:bodyPr>
          <a:lstStyle/>
          <a:p>
            <a:r>
              <a:rPr lang="en-US" sz="1400" dirty="0" smtClean="0"/>
              <a:t>Phase 1</a:t>
            </a:r>
            <a:endParaRPr lang="en-US" sz="1400" dirty="0"/>
          </a:p>
        </p:txBody>
      </p:sp>
      <p:sp>
        <p:nvSpPr>
          <p:cNvPr id="16" name="TextBox 15"/>
          <p:cNvSpPr txBox="1"/>
          <p:nvPr/>
        </p:nvSpPr>
        <p:spPr>
          <a:xfrm>
            <a:off x="7455594" y="2942006"/>
            <a:ext cx="1208505" cy="307777"/>
          </a:xfrm>
          <a:prstGeom prst="rect">
            <a:avLst/>
          </a:prstGeom>
          <a:noFill/>
        </p:spPr>
        <p:txBody>
          <a:bodyPr wrap="square" rtlCol="0">
            <a:spAutoFit/>
          </a:bodyPr>
          <a:lstStyle/>
          <a:p>
            <a:r>
              <a:rPr lang="en-US" sz="1400" dirty="0" smtClean="0"/>
              <a:t>Phases 1 &amp; 2</a:t>
            </a:r>
            <a:endParaRPr lang="en-US" sz="1400" dirty="0"/>
          </a:p>
        </p:txBody>
      </p:sp>
      <p:sp>
        <p:nvSpPr>
          <p:cNvPr id="18" name="TextBox 17"/>
          <p:cNvSpPr txBox="1"/>
          <p:nvPr/>
        </p:nvSpPr>
        <p:spPr>
          <a:xfrm>
            <a:off x="7960335" y="2559758"/>
            <a:ext cx="1160964" cy="307777"/>
          </a:xfrm>
          <a:prstGeom prst="rect">
            <a:avLst/>
          </a:prstGeom>
          <a:noFill/>
        </p:spPr>
        <p:txBody>
          <a:bodyPr wrap="square" rtlCol="0">
            <a:spAutoFit/>
          </a:bodyPr>
          <a:lstStyle/>
          <a:p>
            <a:r>
              <a:rPr lang="en-US" sz="1400" dirty="0" smtClean="0"/>
              <a:t>Phases 2 &amp; 3</a:t>
            </a:r>
            <a:endParaRPr lang="en-US" sz="1400" dirty="0"/>
          </a:p>
        </p:txBody>
      </p:sp>
      <p:sp>
        <p:nvSpPr>
          <p:cNvPr id="19" name="TextBox 18"/>
          <p:cNvSpPr txBox="1"/>
          <p:nvPr/>
        </p:nvSpPr>
        <p:spPr>
          <a:xfrm>
            <a:off x="7455594" y="2164243"/>
            <a:ext cx="1286422" cy="307777"/>
          </a:xfrm>
          <a:prstGeom prst="rect">
            <a:avLst/>
          </a:prstGeom>
          <a:noFill/>
        </p:spPr>
        <p:txBody>
          <a:bodyPr wrap="square" rtlCol="0">
            <a:spAutoFit/>
          </a:bodyPr>
          <a:lstStyle/>
          <a:p>
            <a:r>
              <a:rPr lang="en-US" sz="1400" dirty="0" smtClean="0"/>
              <a:t>Phases 3 &amp; 4 </a:t>
            </a:r>
            <a:endParaRPr lang="en-US" sz="1400" dirty="0"/>
          </a:p>
        </p:txBody>
      </p:sp>
      <p:sp>
        <p:nvSpPr>
          <p:cNvPr id="20" name="TextBox 19"/>
          <p:cNvSpPr txBox="1"/>
          <p:nvPr/>
        </p:nvSpPr>
        <p:spPr>
          <a:xfrm>
            <a:off x="3782547" y="5469879"/>
            <a:ext cx="2116587" cy="646331"/>
          </a:xfrm>
          <a:prstGeom prst="rect">
            <a:avLst/>
          </a:prstGeom>
          <a:noFill/>
        </p:spPr>
        <p:txBody>
          <a:bodyPr wrap="square" rtlCol="0">
            <a:spAutoFit/>
          </a:bodyPr>
          <a:lstStyle/>
          <a:p>
            <a:r>
              <a:rPr lang="en-US" dirty="0" smtClean="0"/>
              <a:t># of month position occupied each year</a:t>
            </a:r>
            <a:endParaRPr lang="en-US" dirty="0"/>
          </a:p>
        </p:txBody>
      </p:sp>
    </p:spTree>
    <p:extLst>
      <p:ext uri="{BB962C8B-B14F-4D97-AF65-F5344CB8AC3E}">
        <p14:creationId xmlns:p14="http://schemas.microsoft.com/office/powerpoint/2010/main" val="2048059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9686" y="4406900"/>
            <a:ext cx="7772400" cy="1362075"/>
          </a:xfrm>
        </p:spPr>
        <p:txBody>
          <a:bodyPr/>
          <a:lstStyle/>
          <a:p>
            <a:r>
              <a:rPr lang="en-US" dirty="0" smtClean="0"/>
              <a:t>What have we done and who was involved?</a:t>
            </a:r>
            <a:endParaRPr lang="en-US" dirty="0"/>
          </a:p>
        </p:txBody>
      </p:sp>
    </p:spTree>
    <p:extLst>
      <p:ext uri="{BB962C8B-B14F-4D97-AF65-F5344CB8AC3E}">
        <p14:creationId xmlns:p14="http://schemas.microsoft.com/office/powerpoint/2010/main" val="183237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Numbers</a:t>
            </a:r>
            <a:endParaRPr lang="en-US" dirty="0"/>
          </a:p>
        </p:txBody>
      </p:sp>
      <p:sp>
        <p:nvSpPr>
          <p:cNvPr id="5" name="Content Placeholder 4"/>
          <p:cNvSpPr>
            <a:spLocks noGrp="1"/>
          </p:cNvSpPr>
          <p:nvPr>
            <p:ph idx="1"/>
          </p:nvPr>
        </p:nvSpPr>
        <p:spPr>
          <a:xfrm>
            <a:off x="914400" y="1600200"/>
            <a:ext cx="8229600" cy="4525963"/>
          </a:xfrm>
        </p:spPr>
        <p:txBody>
          <a:bodyPr/>
          <a:lstStyle/>
          <a:p>
            <a:r>
              <a:rPr lang="en-US" dirty="0" smtClean="0"/>
              <a:t>Our initial review totaled 1176 collections; our list of active collections is now 766.</a:t>
            </a:r>
          </a:p>
          <a:p>
            <a:pPr lvl="1"/>
            <a:r>
              <a:rPr lang="en-US" dirty="0" err="1" smtClean="0"/>
              <a:t>Deaccessioned</a:t>
            </a:r>
            <a:r>
              <a:rPr lang="en-US" dirty="0" smtClean="0"/>
              <a:t> collections</a:t>
            </a:r>
          </a:p>
          <a:p>
            <a:pPr lvl="1"/>
            <a:r>
              <a:rPr lang="en-US" dirty="0" smtClean="0"/>
              <a:t>Cataloged as Book</a:t>
            </a:r>
          </a:p>
          <a:p>
            <a:pPr lvl="1"/>
            <a:r>
              <a:rPr lang="en-US" dirty="0" smtClean="0"/>
              <a:t>Vertical File Objects</a:t>
            </a:r>
          </a:p>
          <a:p>
            <a:pPr lvl="1"/>
            <a:r>
              <a:rPr lang="en-US" dirty="0" smtClean="0"/>
              <a:t>Merged collections</a:t>
            </a:r>
          </a:p>
          <a:p>
            <a:pPr lvl="1"/>
            <a:r>
              <a:rPr lang="en-US" dirty="0" smtClean="0"/>
              <a:t>Duplicate records for collections</a:t>
            </a:r>
            <a:endParaRPr lang="en-US" dirty="0"/>
          </a:p>
        </p:txBody>
      </p:sp>
    </p:spTree>
    <p:extLst>
      <p:ext uri="{BB962C8B-B14F-4D97-AF65-F5344CB8AC3E}">
        <p14:creationId xmlns:p14="http://schemas.microsoft.com/office/powerpoint/2010/main" val="876245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Numbers Side by Side</a:t>
            </a:r>
            <a:endParaRPr lang="en-US" dirty="0"/>
          </a:p>
        </p:txBody>
      </p:sp>
      <p:sp>
        <p:nvSpPr>
          <p:cNvPr id="5" name="Text Placeholder 4"/>
          <p:cNvSpPr>
            <a:spLocks noGrp="1"/>
          </p:cNvSpPr>
          <p:nvPr>
            <p:ph type="body" idx="1"/>
          </p:nvPr>
        </p:nvSpPr>
        <p:spPr>
          <a:xfrm>
            <a:off x="801792" y="1535113"/>
            <a:ext cx="4040188" cy="639762"/>
          </a:xfrm>
        </p:spPr>
        <p:txBody>
          <a:bodyPr/>
          <a:lstStyle/>
          <a:p>
            <a:r>
              <a:rPr lang="en-US" dirty="0" smtClean="0"/>
              <a:t>After Our Initial Review</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213336829"/>
              </p:ext>
            </p:extLst>
          </p:nvPr>
        </p:nvGraphicFramePr>
        <p:xfrm>
          <a:off x="801688" y="2174875"/>
          <a:ext cx="4040187"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3"/>
          </p:nvPr>
        </p:nvSpPr>
        <p:spPr>
          <a:xfrm>
            <a:off x="4974234" y="1535113"/>
            <a:ext cx="4041775" cy="639762"/>
          </a:xfrm>
        </p:spPr>
        <p:txBody>
          <a:bodyPr/>
          <a:lstStyle/>
          <a:p>
            <a:r>
              <a:rPr lang="en-US" dirty="0" smtClean="0"/>
              <a:t>Currently</a:t>
            </a:r>
            <a:endParaRPr lang="en-US"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80376601"/>
              </p:ext>
            </p:extLst>
          </p:nvPr>
        </p:nvGraphicFramePr>
        <p:xfrm>
          <a:off x="4973638"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7312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241</TotalTime>
  <Words>1427</Words>
  <Application>Microsoft Office PowerPoint</Application>
  <PresentationFormat>On-screen Show (4:3)</PresentationFormat>
  <Paragraphs>183</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Checking in on Revealing Hidden Collections at FSU</vt:lpstr>
      <vt:lpstr>The Issue(s)</vt:lpstr>
      <vt:lpstr>The Ultimate Goal(s)</vt:lpstr>
      <vt:lpstr>PowerPoint Presentation</vt:lpstr>
      <vt:lpstr>PowerPoint Presentation</vt:lpstr>
      <vt:lpstr>PowerPoint Presentation</vt:lpstr>
      <vt:lpstr>What have we done and who was involved?</vt:lpstr>
      <vt:lpstr>The Numbers</vt:lpstr>
      <vt:lpstr>Numbers Side by Side</vt:lpstr>
      <vt:lpstr>Keeping Track</vt:lpstr>
      <vt:lpstr>Migrating Information</vt:lpstr>
      <vt:lpstr>      The Interesting Discoveries Along the Way…</vt:lpstr>
      <vt:lpstr>It was time to take stock and re-evaluate what we knew and what we needed to know…</vt:lpstr>
      <vt:lpstr>       A Need to Revisit the Paper Finding Aids</vt:lpstr>
      <vt:lpstr>Physical Review - Rationale</vt:lpstr>
      <vt:lpstr>   Physical Review – Scope of Work</vt:lpstr>
      <vt:lpstr> Physical Review – Categories &amp; Extents</vt:lpstr>
      <vt:lpstr>  Physical Review – Notable Findings</vt:lpstr>
      <vt:lpstr>  Physical Review – Notable Findings</vt:lpstr>
      <vt:lpstr>Where are we now?</vt:lpstr>
      <vt:lpstr>      Working, Active Inventory Project Spreadsheet</vt:lpstr>
      <vt:lpstr>        Single Location for Online Finding Aids</vt:lpstr>
      <vt:lpstr>Clear Set of Workflows Needed</vt:lpstr>
      <vt:lpstr>Where are we going?</vt:lpstr>
      <vt:lpstr>Working Towards the Ideal</vt:lpstr>
      <vt:lpstr>Questions?</vt:lpstr>
    </vt:vector>
  </TitlesOfParts>
  <Company>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Checking in on Revealing Hidden Collections at FSU</dc:title>
  <dc:creator>Krystal Thomas</dc:creator>
  <cp:lastModifiedBy>bskokan</cp:lastModifiedBy>
  <cp:revision>35</cp:revision>
  <dcterms:created xsi:type="dcterms:W3CDTF">2015-04-29T12:42:57Z</dcterms:created>
  <dcterms:modified xsi:type="dcterms:W3CDTF">2015-05-11T17:16:38Z</dcterms:modified>
</cp:coreProperties>
</file>